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1"/>
    <a:srgbClr val="CF804C"/>
    <a:srgbClr val="D48B5B"/>
    <a:srgbClr val="CE7D46"/>
    <a:srgbClr val="D69366"/>
    <a:srgbClr val="CA7238"/>
    <a:srgbClr val="C46220"/>
    <a:srgbClr val="8C1616"/>
    <a:srgbClr val="895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96" d="100"/>
          <a:sy n="96" d="100"/>
        </p:scale>
        <p:origin x="-264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511-8C17-4C0A-9A09-BE70801B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7554E-2A2A-4DE5-8927-8A850E24A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9C79-928A-4341-9CF4-67394D2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4E1-F8D1-4F03-8FEC-9D42FC2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DA1E-5391-4037-9537-313493E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6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F597-BC8D-46BC-92E1-EEF0A92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648F5-6A63-4348-A180-4F8D9E34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0086-1B0C-4944-BF75-FACE0D5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EDA5-A5DE-4A00-80B0-1072A8F3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6F2B-CE00-4808-8932-6D4382CC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770AA-CF29-4094-9F0A-89E9B34D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4FE6-B207-46CB-9598-D896E8D8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D5BC-A7BB-4D23-B4D8-BB01ABD5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208D-47BD-400C-9DF1-BB97DD5F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F08F-B339-4196-8E2B-E1A01E97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9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3AC-A0FF-41AD-9FC4-B23890A8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45F1-BF38-45B1-B332-F57EC97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2DB8-E282-421C-A509-8805CCD8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6617-88A9-4A17-A32A-48342024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4825-4491-4E6F-B63E-01DA1829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12E-5BAB-4372-BA22-89A35F0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4AFD-FB3B-4029-9584-8683A7AA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D294-130C-464B-A870-8B9009C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ECB-F515-4351-99D6-5071387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B489-8F08-43E6-8DD6-467DD416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117-E61A-4874-86B2-DA4F2197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45DF-1EE0-43D0-88DB-82DB240F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F945-95F5-454F-960D-02DF42B6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827D-CC57-4998-8656-B0CA121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8A5D-405B-46FB-AF52-7C3D9C9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B353-8FE5-4F47-BB8F-8ED8E5E8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A59F-665E-4CBE-A9CF-6C5831A9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B5A1-B0C9-44E1-AB3E-3BA1DF33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A812-0EFA-4D85-BDB8-C892AD07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FA787-D444-4DD8-BCA8-539D5A2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78CAD-87B6-4047-9D70-45FBCBB0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2D1B-0174-41EA-8EC8-16571875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A236E-2B0A-40CE-810D-35A3B7DC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07A7-B203-4E58-A5D2-ED02F9EC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1E1-0113-401D-8FC5-7773A71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02688-6CB1-440A-A6E0-1675D53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7B716-DBFE-4AA0-97A7-E13EA913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19E8E-A0B4-46FF-8F3D-946C909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F803-891E-4009-92A2-8A51CC2F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DF0F-5D8E-458E-9F90-38C6682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1931-02D7-4302-9DD6-C822A84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E17-BF8B-4144-84DA-1A6CCB3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0152-3350-4E7E-B416-0A14FA26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35A-430A-4D71-92AC-B3656EB2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B0D9-EAB9-4EAD-9595-8804060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7BD-A2E7-43DC-A374-4006CD2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D7A4-D779-4A71-8C00-72766E3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24C-8CAE-430A-A5C6-7AA15C0D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74BB-FD7E-4EE3-BC17-B81A4C06D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45DC-1297-4207-AF6A-B1C99BDE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6961-5972-4B56-A5BD-E3EC3F0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8257-F85A-41F9-BB23-0B68CEE8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88B5-73AE-46A0-9D13-C9A308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7659F-CE66-4A0B-AEB3-339413D7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4EC5-35A5-4D40-AE81-DAFD01EF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439-5B69-404C-BA04-608A7282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7C-715E-4919-877E-7F57DA0078F4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BF97-FD3E-4FDB-8CC7-2633E381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F20A-B7CE-48C4-9CBA-030CFC45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962571" y="-2183759"/>
            <a:ext cx="30232636" cy="11209772"/>
            <a:chOff x="-2502745" y="154254"/>
            <a:chExt cx="23061601" cy="8540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2502745" y="154254"/>
              <a:ext cx="23061601" cy="854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2389829" y="782264"/>
              <a:ext cx="7776271" cy="729677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1069715" y="1504090"/>
              <a:ext cx="2233828" cy="2138749"/>
              <a:chOff x="-1389364" y="1185557"/>
              <a:chExt cx="2233828" cy="2138749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1389364" y="1185557"/>
                <a:ext cx="2233828" cy="2138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907238" y="1603548"/>
                <a:ext cx="1142642" cy="14149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474086" y="915578"/>
              <a:ext cx="2527375" cy="2108682"/>
              <a:chOff x="2123835" y="478689"/>
              <a:chExt cx="2527375" cy="2108682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2333182" y="269342"/>
                <a:ext cx="2108682" cy="252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965512" y="935716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6357545" y="846952"/>
              <a:ext cx="2185145" cy="1933515"/>
              <a:chOff x="5670613" y="1145786"/>
              <a:chExt cx="2185145" cy="1933515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5670613" y="1145786"/>
                <a:ext cx="2185145" cy="1933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6418144" y="1390688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10003739" y="1739101"/>
              <a:ext cx="2369544" cy="1997498"/>
              <a:chOff x="9491504" y="1062023"/>
              <a:chExt cx="2369544" cy="1997498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9677527" y="876000"/>
                <a:ext cx="1997498" cy="2369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10275355" y="1497740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4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443020" y="-2702892"/>
            <a:ext cx="27078039" cy="12263784"/>
            <a:chOff x="-1671423" y="160252"/>
            <a:chExt cx="20655259" cy="93438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1671423" y="160252"/>
              <a:ext cx="20655259" cy="9343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0239710" y="889762"/>
              <a:ext cx="8744126" cy="820495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300893" y="1790438"/>
              <a:ext cx="1696213" cy="1624017"/>
              <a:chOff x="-620542" y="1471905"/>
              <a:chExt cx="1696213" cy="1624017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620542" y="1471905"/>
                <a:ext cx="1696213" cy="1624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343756" y="1814333"/>
                <a:ext cx="1142642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166819" y="925076"/>
              <a:ext cx="2074368" cy="1730721"/>
              <a:chOff x="1816568" y="488187"/>
              <a:chExt cx="2074368" cy="1730721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1988391" y="316364"/>
                <a:ext cx="1730721" cy="2074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508711" y="896281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5524588" y="729039"/>
              <a:ext cx="2014597" cy="1782606"/>
              <a:chOff x="4837656" y="1027873"/>
              <a:chExt cx="2014597" cy="1782606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4837656" y="1027873"/>
                <a:ext cx="2014597" cy="1782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5499913" y="1461907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8761285" y="1612230"/>
              <a:ext cx="2250505" cy="1897150"/>
              <a:chOff x="8249050" y="935152"/>
              <a:chExt cx="2250505" cy="1897150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8425728" y="758474"/>
                <a:ext cx="1897150" cy="2250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9029262" y="1426459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47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F62912-7660-4399-A038-D2FBDF74A3A8}"/>
              </a:ext>
            </a:extLst>
          </p:cNvPr>
          <p:cNvSpPr/>
          <p:nvPr/>
        </p:nvSpPr>
        <p:spPr>
          <a:xfrm>
            <a:off x="609597" y="0"/>
            <a:ext cx="10972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259B89-6226-4044-97BB-C06FCEC99B76}"/>
              </a:ext>
            </a:extLst>
          </p:cNvPr>
          <p:cNvGrpSpPr/>
          <p:nvPr/>
        </p:nvGrpSpPr>
        <p:grpSpPr>
          <a:xfrm>
            <a:off x="4736119" y="2218213"/>
            <a:ext cx="2719757" cy="2029411"/>
            <a:chOff x="4736120" y="2302619"/>
            <a:chExt cx="2719757" cy="20294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3A7738-ED62-4FB2-8308-4E8D372FF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4736120" y="2887394"/>
              <a:ext cx="970671" cy="10832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62711F-AE85-4DCD-955B-0CBBA81F4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6485206" y="2887394"/>
              <a:ext cx="970671" cy="1083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CD61-E7B6-4873-A6FA-81B9F028A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5610663" y="2887394"/>
              <a:ext cx="970671" cy="10832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F6746C-5E03-4D49-9347-0067A73F4681}"/>
                </a:ext>
              </a:extLst>
            </p:cNvPr>
            <p:cNvSpPr txBox="1"/>
            <p:nvPr/>
          </p:nvSpPr>
          <p:spPr>
            <a:xfrm>
              <a:off x="5074022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9584FA-E6DC-4D19-80E4-CED8C4607FE5}"/>
                </a:ext>
              </a:extLst>
            </p:cNvPr>
            <p:cNvSpPr txBox="1"/>
            <p:nvPr/>
          </p:nvSpPr>
          <p:spPr>
            <a:xfrm>
              <a:off x="5948565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30ECC-1A35-44F9-84AD-0B5A16880026}"/>
                </a:ext>
              </a:extLst>
            </p:cNvPr>
            <p:cNvSpPr txBox="1"/>
            <p:nvPr/>
          </p:nvSpPr>
          <p:spPr>
            <a:xfrm>
              <a:off x="6823108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F3294-0273-489E-A1AC-499C2E502768}"/>
                </a:ext>
              </a:extLst>
            </p:cNvPr>
            <p:cNvSpPr/>
            <p:nvPr/>
          </p:nvSpPr>
          <p:spPr>
            <a:xfrm>
              <a:off x="4742903" y="2302619"/>
              <a:ext cx="2706189" cy="584775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rgbClr val="CF804C">
                        <a:alpha val="60000"/>
                      </a:srgbClr>
                    </a:solidFill>
                  </a:ln>
                  <a:solidFill>
                    <a:srgbClr val="CF804C">
                      <a:alpha val="84000"/>
                    </a:srgbClr>
                  </a:solidFill>
                  <a:latin typeface="Abadi Extra Light" panose="020B0204020104020204" pitchFamily="34" charset="0"/>
                  <a:ea typeface="Yu Mincho Light" panose="020B0400000000000000" pitchFamily="18" charset="-128"/>
                  <a:cs typeface="Vijaya" panose="020B0502040204020203" pitchFamily="18" charset="0"/>
                </a:rPr>
                <a:t>DECISIONS 1.0</a:t>
              </a:r>
              <a:endParaRPr lang="en-US" sz="3200" cap="none" spc="0" dirty="0">
                <a:ln w="0">
                  <a:solidFill>
                    <a:srgbClr val="CF804C">
                      <a:alpha val="60000"/>
                    </a:srgbClr>
                  </a:solidFill>
                </a:ln>
                <a:solidFill>
                  <a:srgbClr val="CF804C">
                    <a:alpha val="84000"/>
                  </a:srgbClr>
                </a:solidFill>
                <a:latin typeface="Abadi Extra Light" panose="020B0204020104020204" pitchFamily="34" charset="0"/>
                <a:ea typeface="Yu Mincho Light" panose="020B0400000000000000" pitchFamily="18" charset="-128"/>
                <a:cs typeface="Vijaya" panose="020B0502040204020203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9F076-9544-44C0-8647-283606B7FF00}"/>
              </a:ext>
            </a:extLst>
          </p:cNvPr>
          <p:cNvSpPr/>
          <p:nvPr/>
        </p:nvSpPr>
        <p:spPr>
          <a:xfrm>
            <a:off x="3789492" y="4247624"/>
            <a:ext cx="4626588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rgbClr val="CF804C">
                      <a:alpha val="60000"/>
                    </a:srgbClr>
                  </a:solidFill>
                </a:ln>
                <a:solidFill>
                  <a:srgbClr val="CF804C">
                    <a:alpha val="84000"/>
                  </a:srgbClr>
                </a:solidFill>
                <a:latin typeface="Ink Free" panose="03080402000500000000" pitchFamily="66" charset="0"/>
                <a:ea typeface="Yu Mincho Light" panose="020B0400000000000000" pitchFamily="18" charset="-128"/>
                <a:cs typeface="Vijaya" panose="020B0502040204020203" pitchFamily="18" charset="0"/>
              </a:rPr>
              <a:t>Making it easier to decide</a:t>
            </a:r>
            <a:endParaRPr lang="en-US" sz="3200" cap="none" spc="0" dirty="0">
              <a:ln w="0">
                <a:solidFill>
                  <a:srgbClr val="CF804C">
                    <a:alpha val="60000"/>
                  </a:srgbClr>
                </a:solidFill>
              </a:ln>
              <a:solidFill>
                <a:srgbClr val="CF804C">
                  <a:alpha val="84000"/>
                </a:srgbClr>
              </a:solidFill>
              <a:latin typeface="Ink Free" panose="03080402000500000000" pitchFamily="66" charset="0"/>
              <a:ea typeface="Yu Mincho Light" panose="020B0400000000000000" pitchFamily="18" charset="-128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AA670-FE0C-4B00-B39A-E10CA3B80EFF}"/>
              </a:ext>
            </a:extLst>
          </p:cNvPr>
          <p:cNvGrpSpPr/>
          <p:nvPr/>
        </p:nvGrpSpPr>
        <p:grpSpPr>
          <a:xfrm>
            <a:off x="2949335" y="3081130"/>
            <a:ext cx="1010213" cy="600669"/>
            <a:chOff x="2949335" y="3081130"/>
            <a:chExt cx="1010213" cy="6006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ADBD82-D502-43E9-BD7A-0BD0DEBF93E0}"/>
                </a:ext>
              </a:extLst>
            </p:cNvPr>
            <p:cNvGrpSpPr/>
            <p:nvPr/>
          </p:nvGrpSpPr>
          <p:grpSpPr>
            <a:xfrm>
              <a:off x="3076108" y="3081130"/>
              <a:ext cx="736791" cy="448368"/>
              <a:chOff x="2236763" y="1186223"/>
              <a:chExt cx="1312263" cy="76918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B439367-6DC9-46CD-B083-B6669AD1E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</a:extLst>
              </a:blip>
              <a:srcRect l="47390" t="42520" r="47070" b="41902"/>
              <a:stretch/>
            </p:blipFill>
            <p:spPr>
              <a:xfrm>
                <a:off x="2236763" y="1186223"/>
                <a:ext cx="437421" cy="76918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D2A1FF1-EB70-46FA-A4FC-78E522DFF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</a:extLst>
              </a:blip>
              <a:srcRect l="47390" t="42520" r="47070" b="41902"/>
              <a:stretch/>
            </p:blipFill>
            <p:spPr>
              <a:xfrm>
                <a:off x="2674184" y="1186223"/>
                <a:ext cx="437421" cy="76918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07A4A57-3765-4619-9EE7-05B577324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</a:extLst>
              </a:blip>
              <a:srcRect l="47390" t="42520" r="47070" b="41902"/>
              <a:stretch/>
            </p:blipFill>
            <p:spPr>
              <a:xfrm>
                <a:off x="3111605" y="1186223"/>
                <a:ext cx="437421" cy="769186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8D8BBF-4304-4602-8AFF-FADA14241999}"/>
                </a:ext>
              </a:extLst>
            </p:cNvPr>
            <p:cNvSpPr/>
            <p:nvPr/>
          </p:nvSpPr>
          <p:spPr>
            <a:xfrm>
              <a:off x="2949335" y="3448875"/>
              <a:ext cx="1010213" cy="232924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>
                  <a:ln w="0">
                    <a:solidFill>
                      <a:srgbClr val="CF804C">
                        <a:alpha val="60000"/>
                      </a:srgbClr>
                    </a:solidFill>
                  </a:ln>
                  <a:solidFill>
                    <a:srgbClr val="CF804C">
                      <a:alpha val="84000"/>
                    </a:srgbClr>
                  </a:solidFill>
                  <a:latin typeface="Abadi Extra Light" panose="020B0204020104020204" pitchFamily="34" charset="0"/>
                  <a:ea typeface="Yu Mincho Light" panose="020B0400000000000000" pitchFamily="18" charset="-128"/>
                  <a:cs typeface="Vijaya" panose="020B0502040204020203" pitchFamily="18" charset="0"/>
                </a:rPr>
                <a:t>DECISIONS 1.0</a:t>
              </a:r>
              <a:endParaRPr lang="en-US" sz="1000" cap="none" spc="0" dirty="0">
                <a:ln w="0">
                  <a:solidFill>
                    <a:srgbClr val="CF804C">
                      <a:alpha val="60000"/>
                    </a:srgbClr>
                  </a:solidFill>
                </a:ln>
                <a:solidFill>
                  <a:srgbClr val="CF804C">
                    <a:alpha val="84000"/>
                  </a:srgbClr>
                </a:solidFill>
                <a:latin typeface="Abadi Extra Light" panose="020B0204020104020204" pitchFamily="34" charset="0"/>
                <a:ea typeface="Yu Mincho Light" panose="020B0400000000000000" pitchFamily="18" charset="-128"/>
                <a:cs typeface="Vijay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91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20</Words>
  <Application>Microsoft Office PowerPoint</Application>
  <PresentationFormat>Widescreen</PresentationFormat>
  <Paragraphs>14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 Extra Light</vt:lpstr>
      <vt:lpstr>Arial</vt:lpstr>
      <vt:lpstr>Calibri</vt:lpstr>
      <vt:lpstr>Calibri Light</vt:lpstr>
      <vt:lpstr>Ink Free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Adejumo</dc:creator>
  <cp:lastModifiedBy>Lydia Adejumo</cp:lastModifiedBy>
  <cp:revision>15</cp:revision>
  <dcterms:created xsi:type="dcterms:W3CDTF">2018-12-01T22:33:40Z</dcterms:created>
  <dcterms:modified xsi:type="dcterms:W3CDTF">2018-12-04T13:44:35Z</dcterms:modified>
</cp:coreProperties>
</file>