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8" r:id="rId4"/>
    <p:sldId id="257" r:id="rId5"/>
    <p:sldId id="259" r:id="rId6"/>
    <p:sldId id="261" r:id="rId7"/>
    <p:sldId id="262" r:id="rId8"/>
    <p:sldId id="260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2298700"/>
          </a:xfrm>
        </p:spPr>
        <p:txBody>
          <a:bodyPr/>
          <a:lstStyle/>
          <a:p>
            <a:r>
              <a:rPr lang="en-US" altLang="en-US" b="1">
                <a:solidFill>
                  <a:srgbClr val="00B050"/>
                </a:solidFill>
                <a:sym typeface="+mn-ea"/>
              </a:rPr>
              <a:t>AGRIPORT (Farm2Market App)</a:t>
            </a:r>
            <a:endParaRPr lang="en-US" altLang="en-US" b="1">
              <a:solidFill>
                <a:srgbClr val="00B050"/>
              </a:solidFill>
              <a:sym typeface="+mn-ea"/>
            </a:endParaRPr>
          </a:p>
        </p:txBody>
      </p:sp>
      <p:sp>
        <p:nvSpPr>
          <p:cNvPr id="6" name="Content Placeholder 5"/>
          <p:cNvSpPr/>
          <p:nvPr>
            <p:ph idx="1"/>
          </p:nvPr>
        </p:nvSpPr>
        <p:spPr>
          <a:xfrm>
            <a:off x="457200" y="2658110"/>
            <a:ext cx="3641090" cy="3468370"/>
          </a:xfrm>
        </p:spPr>
        <p:txBody>
          <a:bodyPr>
            <a:normAutofit/>
          </a:bodyPr>
          <a:p>
            <a:pPr marL="0" indent="0" algn="ctr">
              <a:buNone/>
            </a:pPr>
            <a:endParaRPr lang="en-US" altLang="en-US" b="1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altLang="en-US" b="1">
                <a:solidFill>
                  <a:schemeClr val="tx1"/>
                </a:solidFill>
              </a:rPr>
              <a:t>A Smart Web Platform Connecting Farmers and Buyers</a:t>
            </a:r>
            <a:endParaRPr lang="en-US" altLang="en-US" b="1">
              <a:solidFill>
                <a:schemeClr val="tx1"/>
              </a:solidFill>
            </a:endParaRPr>
          </a:p>
          <a:p>
            <a:pPr marL="0" indent="0" algn="ctr">
              <a:buNone/>
            </a:pPr>
            <a:r>
              <a:rPr lang="en-US" altLang="en-US" b="1">
                <a:solidFill>
                  <a:schemeClr val="tx1"/>
                </a:solidFill>
              </a:rPr>
              <a:t>Faculty of ICT, ICT University</a:t>
            </a:r>
            <a:endParaRPr lang="en-US" altLang="en-US" b="1">
              <a:solidFill>
                <a:schemeClr val="tx1"/>
              </a:solidFill>
            </a:endParaRPr>
          </a:p>
        </p:txBody>
      </p:sp>
      <p:pic>
        <p:nvPicPr>
          <p:cNvPr id="8" name="Content Placeholder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260350"/>
            <a:ext cx="2085975" cy="719455"/>
          </a:xfrm>
          <a:prstGeom prst="rect">
            <a:avLst/>
          </a:prstGeom>
        </p:spPr>
      </p:pic>
      <p:pic>
        <p:nvPicPr>
          <p:cNvPr id="9" name="Picture 8" descr="farme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90" y="2806700"/>
            <a:ext cx="4762500" cy="31718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 l="13888" t="20699" r="21711" b="14214"/>
          <a:stretch>
            <a:fillRect/>
          </a:stretch>
        </p:blipFill>
        <p:spPr>
          <a:xfrm>
            <a:off x="718820" y="1743075"/>
            <a:ext cx="2070100" cy="12369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Product Management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Create/edit products, add images, manage stock</a:t>
            </a:r>
            <a:r>
              <a:rPr lang="en-US"/>
              <a:t> for each category of products</a:t>
            </a:r>
          </a:p>
          <a:p>
            <a:r>
              <a:t>Supports inventory tracking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Reservation &amp; Sales Flow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Buyers reserve &gt; Farmers approve &gt; Payment &gt; Confirmation</a:t>
            </a:r>
          </a:p>
          <a:p>
            <a:r>
              <a:t>Receipts are verified by admins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Urgent Sales Feature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 perishable goods: discount pricing, expiration tracking</a:t>
            </a:r>
          </a:p>
          <a:p>
            <a:r>
              <a:t>Priority display and fast processing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API Overview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RESTful APIs: Auth, Product, Farmer, Buyer, Reservation, Urgent Sale</a:t>
            </a:r>
            <a:r>
              <a:rPr lang="en-US"/>
              <a:t>, Email, WebSocket</a:t>
            </a:r>
          </a:p>
          <a:p>
            <a:r>
              <a:t>JSON-based data exchange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Frontend Stack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Html, Css, JavaScript.</a:t>
            </a:r>
            <a:endParaRPr lang="en-US"/>
          </a:p>
          <a:p>
            <a:r>
              <a:t>Responsive design for mobile + low-connectivity support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Backend Stack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Django + Django REST Framework, MySQL, JWT, AWS S3</a:t>
            </a:r>
          </a:p>
          <a:p>
            <a:r>
              <a:t>MVT architecture with API-focused endpoints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Security Measures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CSRF protection, </a:t>
            </a:r>
            <a:r>
              <a:rPr lang="en-US"/>
              <a:t>en</a:t>
            </a:r>
            <a:r>
              <a:t>crypt hashing, rate limiting, HTTPS</a:t>
            </a:r>
          </a:p>
          <a:p>
            <a:r>
              <a:t>Role-based access and input validation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Knowledge Gained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en-US" altLang="en-US"/>
              <a:t>Better understanding of Scrum and sprints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Experience working with no-code tools and real-world data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Learned to design for real user pain (farmers in rural areas)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Communication and leadership as a product owner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>
                <a:solidFill>
                  <a:srgbClr val="00B050"/>
                </a:solidFill>
              </a:rPr>
              <a:t>Future Enhancements</a:t>
            </a:r>
            <a:r>
              <a:rPr lang="en-US" b="1">
                <a:solidFill>
                  <a:srgbClr val="00B050"/>
                </a:solidFill>
              </a:rPr>
              <a:t> We Plan to Enhance</a:t>
            </a:r>
            <a:endParaRPr 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Mobile apps, AI pricing, delivery integration, blockchain transparency</a:t>
            </a:r>
          </a:p>
          <a:p>
            <a:r>
              <a:t>Advanced analytics dashboard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  <a:r>
              <a:rPr lang="en-US" altLang="en-US">
                <a:solidFill>
                  <a:srgbClr val="00B050"/>
                </a:solidFill>
              </a:rPr>
              <a:t>Faced Challenges</a:t>
            </a:r>
            <a:endParaRPr lang="en-US" altLang="en-US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 altLang="en-US"/>
              <a:t>Network and access issues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Disputes among Team members 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Time management due to school load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Why Scrum?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975" cy="4526280"/>
          </a:xfrm>
        </p:spPr>
        <p:txBody>
          <a:bodyPr>
            <a:normAutofit fontScale="90000"/>
          </a:bodyPr>
          <a:lstStyle/>
          <a:p>
            <a:pPr marL="0" indent="0" algn="ctr">
              <a:buNone/>
            </a:pPr>
            <a:r>
              <a:rPr lang="en-US" altLang="en-US">
                <a:solidFill>
                  <a:srgbClr val="FF0000"/>
                </a:solidFill>
              </a:rPr>
              <a:t>Iterative and Collaborative Approach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Scrum helps us build our product in stages (sprints), constantly reviewing and improving based on feedback.</a:t>
            </a:r>
            <a:endParaRPr lang="en-US" altLang="en-US"/>
          </a:p>
          <a:p>
            <a:endParaRPr lang="en-US" altLang="en-US"/>
          </a:p>
          <a:p>
            <a:pPr marL="0" indent="0" algn="ctr">
              <a:buNone/>
            </a:pPr>
            <a:r>
              <a:rPr lang="en-US" altLang="en-US">
                <a:solidFill>
                  <a:srgbClr val="FF0000"/>
                </a:solidFill>
              </a:rPr>
              <a:t>Adaptability and Fast Response</a:t>
            </a:r>
            <a:endParaRPr lang="en-US" altLang="en-US">
              <a:solidFill>
                <a:srgbClr val="FF0000"/>
              </a:solidFill>
            </a:endParaRPr>
          </a:p>
          <a:p>
            <a:r>
              <a:rPr lang="en-US" altLang="en-US"/>
              <a:t>Scrum allows us to easily adjust our features, priorities, and timelines based on user testing and field feedback from farmers and buyers.</a:t>
            </a:r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00B050"/>
                </a:solidFill>
              </a:rPr>
              <a:t>Thank You</a:t>
            </a:r>
            <a:endParaRPr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Together, we transform agriculture.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Problem Statement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38605"/>
            <a:ext cx="5420360" cy="4526280"/>
          </a:xfrm>
        </p:spPr>
        <p:txBody>
          <a:bodyPr>
            <a:normAutofit fontScale="70000"/>
          </a:bodyPr>
          <a:lstStyle/>
          <a:p>
            <a:r>
              <a:rPr lang="en-US" altLang="en-US"/>
              <a:t>In Cameroon, farming remains one of the most essential economic activities, especially in rural areas. Yet many farmers face major challenges: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Lack of direct access to markets , leading to dependence on exploitative middlemen.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Post-harvest losses due to unsold produce.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Low digital literacy among farmers preventing adoption of e-commerce.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7272655" y="967105"/>
            <a:ext cx="1689100" cy="58908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fr-FR" sz="239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sym typeface="+mn-ea"/>
              </a:rPr>
              <a:t>?</a:t>
            </a:r>
            <a:endParaRPr lang="fr-FR" sz="23900" b="1" dirty="0">
              <a:ln w="22225">
                <a:solidFill>
                  <a:schemeClr val="accent2"/>
                </a:solidFill>
                <a:prstDash val="solid"/>
              </a:ln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Project Overview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86375" cy="4526280"/>
          </a:xfrm>
        </p:spPr>
        <p:txBody>
          <a:bodyPr>
            <a:normAutofit fontScale="70000"/>
          </a:bodyPr>
          <a:lstStyle/>
          <a:p>
            <a:pPr marL="0" indent="0" algn="ctr">
              <a:buNone/>
            </a:pPr>
            <a:r>
              <a:rPr lang="en-US" altLang="en-US"/>
              <a:t>Agriport Cameroon is an agricultural digital web platform that directly Its mission is to: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.Empower farmers with visibility and fair pricing.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.Provide buyers access to fresh, natural food.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r>
              <a:rPr lang="en-US" altLang="en-US"/>
              <a:t>.Build trust with identity verification and admin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44210" y="1053465"/>
            <a:ext cx="2940050" cy="5114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Technologies Used 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485" cy="4526280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en-US"/>
              <a:t>Frontend : HTML, CSS, JavaScript</a:t>
            </a:r>
            <a:endParaRPr lang="en-US" altLang="en-US"/>
          </a:p>
          <a:p>
            <a:pPr algn="l"/>
            <a:endParaRPr lang="en-US" altLang="en-US"/>
          </a:p>
          <a:p>
            <a:pPr algn="l"/>
            <a:r>
              <a:rPr lang="en-US" altLang="en-US"/>
              <a:t>Backend: Python</a:t>
            </a:r>
            <a:endParaRPr lang="en-US" altLang="en-US"/>
          </a:p>
          <a:p>
            <a:pPr algn="l"/>
            <a:r>
              <a:rPr lang="en-US" altLang="en-US"/>
              <a:t>Framework: Django</a:t>
            </a:r>
            <a:endParaRPr lang="en-US" altLang="en-US"/>
          </a:p>
          <a:p>
            <a:pPr algn="l"/>
            <a:r>
              <a:rPr lang="en-US" altLang="en-US"/>
              <a:t>Design : Figma, Canva    </a:t>
            </a:r>
            <a:endParaRPr lang="en-US" altLang="en-US"/>
          </a:p>
          <a:p>
            <a:pPr algn="l"/>
            <a:r>
              <a:rPr lang="en-US" altLang="en-US"/>
              <a:t>Database: MySql </a:t>
            </a:r>
            <a:endParaRPr lang="en-US" altLang="en-US"/>
          </a:p>
          <a:p>
            <a:pPr algn="l"/>
            <a:r>
              <a:rPr lang="en-US" altLang="en-US"/>
              <a:t>API : Restful Api</a:t>
            </a:r>
            <a:endParaRPr lang="en-US" altLang="en-US"/>
          </a:p>
          <a:p>
            <a:pPr algn="l"/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Roles &amp;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Farmers: Manage listings and urgent sales</a:t>
            </a:r>
          </a:p>
          <a:p>
            <a:r>
              <a:t>Buyers: Browse, reserve, purchase, upload receipts</a:t>
            </a:r>
          </a:p>
          <a:p>
            <a:r>
              <a:t>Admins: Oversee system, resolve disputes, generate reports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b="1">
                <a:solidFill>
                  <a:srgbClr val="00B050"/>
                </a:solidFill>
              </a:rPr>
              <a:t> Key Objectives</a:t>
            </a:r>
            <a:br>
              <a:rPr lang="en-US" altLang="en-US" b="1">
                <a:solidFill>
                  <a:srgbClr val="00B050"/>
                </a:solidFill>
              </a:rPr>
            </a:b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820920" cy="4526280"/>
          </a:xfrm>
        </p:spPr>
        <p:txBody>
          <a:bodyPr>
            <a:normAutofit fontScale="50000"/>
          </a:bodyPr>
          <a:lstStyle/>
          <a:p>
            <a:r>
              <a:rPr lang="en-US" altLang="en-US"/>
              <a:t>Build a multilingual, mobile-friendly web app for farmers and buyers.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Allow verified farmer registration with ID + MoMo receipt.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Enable buyers to view, reserve, and chat with farmers.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Admin dashboard for managing products, users, and reports.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Future add-ons: delivery, voice assistant, loyalty program.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302885" y="1656715"/>
            <a:ext cx="3667125" cy="44621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Product Backlog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lstStyle/>
          <a:p>
            <a:r>
              <a:rPr lang="en-US" altLang="en-US"/>
              <a:t>User Story ID	Description</a:t>
            </a:r>
            <a:endParaRPr lang="en-US" altLang="en-US"/>
          </a:p>
          <a:p>
            <a:r>
              <a:rPr lang="en-US" altLang="en-US"/>
              <a:t>US1	:Farmer account sign-up with ID + MoMo receipt</a:t>
            </a:r>
            <a:endParaRPr lang="en-US" altLang="en-US"/>
          </a:p>
          <a:p>
            <a:r>
              <a:rPr lang="en-US" altLang="en-US"/>
              <a:t>US2:Buyer browses available products and Farmers</a:t>
            </a:r>
            <a:endParaRPr lang="en-US" altLang="en-US"/>
          </a:p>
          <a:p>
            <a:r>
              <a:rPr lang="en-US" altLang="en-US"/>
              <a:t>US3:Product listing form byfarmers</a:t>
            </a:r>
            <a:endParaRPr lang="en-US" altLang="en-US"/>
          </a:p>
          <a:p>
            <a:r>
              <a:rPr lang="en-US" altLang="en-US"/>
              <a:t>US4:In-app chat between buyer and farmer</a:t>
            </a:r>
            <a:endParaRPr lang="en-US" altLang="en-US"/>
          </a:p>
          <a:p>
            <a:r>
              <a:rPr lang="en-US" altLang="en-US"/>
              <a:t>US5	Admin manages reports and user status</a:t>
            </a:r>
            <a:endParaRPr lang="en-US" altLang="en-US"/>
          </a:p>
          <a:p>
            <a:r>
              <a:rPr lang="en-US" altLang="en-US"/>
              <a:t>US6	Trust badges for verified sellers</a:t>
            </a:r>
            <a:endParaRPr lang="en-US" altLang="en-US"/>
          </a:p>
          <a:p>
            <a:r>
              <a:rPr lang="en-US" altLang="en-US"/>
              <a:t>US7	Notification system by admin</a:t>
            </a:r>
            <a:endParaRPr lang="en-US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rgbClr val="00B050"/>
                </a:solidFill>
              </a:rPr>
              <a:t>Sprint Planning</a:t>
            </a:r>
            <a:endParaRPr lang="en-US" altLang="en-US" b="1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996815"/>
          </a:xfrm>
        </p:spPr>
        <p:txBody>
          <a:bodyPr>
            <a:normAutofit fontScale="55000"/>
          </a:bodyPr>
          <a:lstStyle/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Sprint 1:</a:t>
            </a:r>
            <a:r>
              <a:rPr lang="en-US" altLang="en-US"/>
              <a:t> Setup &amp; Farmer Sign-Up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Farmer profile form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Product upload page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Trust badge setup</a:t>
            </a:r>
            <a:endParaRPr lang="en-US" altLang="en-US"/>
          </a:p>
          <a:p>
            <a:endParaRPr lang="en-US" altLang="en-US"/>
          </a:p>
          <a:p>
            <a:pPr marL="0" indent="0">
              <a:buNone/>
            </a:pPr>
            <a:r>
              <a:rPr lang="en-US" altLang="en-US">
                <a:solidFill>
                  <a:srgbClr val="00B050"/>
                </a:solidFill>
              </a:rPr>
              <a:t>Sprint 2</a:t>
            </a:r>
            <a:r>
              <a:rPr lang="en-US" altLang="en-US"/>
              <a:t>: Buyer Features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Product search &amp; reserve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Buyer dashboard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Chat system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4476750" y="1600200"/>
            <a:ext cx="4302125" cy="50399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solidFill>
                  <a:srgbClr val="00B050"/>
                </a:solidFill>
                <a:sym typeface="+mn-ea"/>
              </a:rPr>
              <a:t>Sprint 3</a:t>
            </a:r>
            <a:r>
              <a:rPr lang="en-US" altLang="en-US">
                <a:sym typeface="+mn-ea"/>
              </a:rPr>
              <a:t>: Admin Dashboard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Admin login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User/product management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Report viewing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olidFill>
                  <a:srgbClr val="00B050"/>
                </a:solidFill>
                <a:sym typeface="+mn-ea"/>
              </a:rPr>
              <a:t>Sprint 4</a:t>
            </a:r>
            <a:r>
              <a:rPr lang="en-US" altLang="en-US">
                <a:sym typeface="+mn-ea"/>
              </a:rPr>
              <a:t>: Testing + Future Add-ons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Loyalty points model</a:t>
            </a:r>
            <a:endParaRPr lang="en-US" altLang="en-US"/>
          </a:p>
          <a:p>
            <a:endParaRPr lang="en-US" altLang="en-US"/>
          </a:p>
          <a:p>
            <a:r>
              <a:rPr lang="en-US" altLang="en-US">
                <a:sym typeface="+mn-ea"/>
              </a:rPr>
              <a:t>Dashboard enhancements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3599</Words>
  <Application>WPS Presentation</Application>
  <PresentationFormat>On-screen Show (4:3)</PresentationFormat>
  <Paragraphs>186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AGRIPORT (Farm2Market App)</vt:lpstr>
      <vt:lpstr>Why Scrum?</vt:lpstr>
      <vt:lpstr>Problem Statement</vt:lpstr>
      <vt:lpstr>Project Overview</vt:lpstr>
      <vt:lpstr>Technologies Used </vt:lpstr>
      <vt:lpstr>User Roles &amp; Permissions</vt:lpstr>
      <vt:lpstr> Key Objectives </vt:lpstr>
      <vt:lpstr>Core Features Overview</vt:lpstr>
      <vt:lpstr>User Authentication</vt:lpstr>
      <vt:lpstr>Product Management</vt:lpstr>
      <vt:lpstr>Reservation &amp; Sales Flow</vt:lpstr>
      <vt:lpstr>Urgent Sales Feature</vt:lpstr>
      <vt:lpstr>API Overview</vt:lpstr>
      <vt:lpstr>Frontend Stack</vt:lpstr>
      <vt:lpstr>Backend Stack</vt:lpstr>
      <vt:lpstr>Security Measures</vt:lpstr>
      <vt:lpstr>Deployment Pipeline</vt:lpstr>
      <vt:lpstr>Future Enhancements</vt:lpstr>
      <vt:lpstr>Scalability &amp; Monitoring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ROSEMARY LECHANGWA MBENOH</cp:lastModifiedBy>
  <cp:revision>4</cp:revision>
  <dcterms:created xsi:type="dcterms:W3CDTF">2013-01-27T09:14:00Z</dcterms:created>
  <dcterms:modified xsi:type="dcterms:W3CDTF">2025-06-26T15:48:28Z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349E9041967B413D90C1C58201B2DBB3_12</vt:lpwstr>
  </property>
  <property fmtid="{D5CDD505-2E9C-101B-9397-08002B2CF9AE}" pid="3" name="KSOProductBuildVer">
    <vt:lpwstr>1033-12.2.0.21546</vt:lpwstr>
  </property>
</Properties>
</file>