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58" r:id="rId6"/>
    <p:sldId id="25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47" d="100"/>
          <a:sy n="47" d="100"/>
        </p:scale>
        <p:origin x="18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4D6CA-D876-4430-94FA-64B1C265AE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998666-6A8E-435D-B023-7932918437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03F2FB-6DFB-4D69-A2B8-616CD1996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1F3B3-CBE0-41A3-97F8-5DD7807FCBC6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97E3FA-FDDE-45E4-B884-538D77938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1D62E1-7539-4AE1-8577-CF4522D40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532EF-3D1C-4182-9111-8923BDCFE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636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13A0F-22F6-4EEB-A528-071B66E5C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95190F-32CF-4DE1-B622-341D39B68D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51A5D8-6FCD-4E6E-8E1C-358351A49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1F3B3-CBE0-41A3-97F8-5DD7807FCBC6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05F36-B1B9-43B9-A799-126B2508F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BE3957-367F-4F17-8B15-2CD2BBDFE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532EF-3D1C-4182-9111-8923BDCFE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460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6931F3-BE41-434A-BF83-5CB0EE4DDF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49F4E3-70C6-4387-AFC4-E51AA0EFB7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2CC67-0092-42EA-82DC-879D2EA57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1F3B3-CBE0-41A3-97F8-5DD7807FCBC6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7677B7-D07A-4D2E-873E-0662504AE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0FC55-D2A6-46D1-AF61-957C0189B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532EF-3D1C-4182-9111-8923BDCFE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779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48B55-5C2A-4B16-A62C-9DC9192F0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A6E16-A2DD-493E-BCEF-9ABF716373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58471A-98FC-4E80-821E-DA050D816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1F3B3-CBE0-41A3-97F8-5DD7807FCBC6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DE530F-C7A4-4274-B54E-0524AB185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71E705-748D-48A1-9D60-20AA4CE05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532EF-3D1C-4182-9111-8923BDCFE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737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A162A-D8D9-48D6-B063-D89779DB7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5C2DF9-AF48-4EFB-82B9-CEB764C2CF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A95F1D-4B18-42DF-82A2-E19258ED3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1F3B3-CBE0-41A3-97F8-5DD7807FCBC6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F73466-4343-4605-9753-AF847DD0B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AB4B86-098A-4193-84D9-1C9339EB5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532EF-3D1C-4182-9111-8923BDCFE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147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8FE01-86A2-42E1-8869-CF8973737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4DEFE7-E8D0-4CD6-83DF-4E2991D241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0C2AE8-5DDC-4507-BF7A-8D4A0120D5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6E429B-7526-4625-BCE3-ED036FCC5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1F3B3-CBE0-41A3-97F8-5DD7807FCBC6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7D29FE-6240-4D14-A1A8-A9BBDAFE4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8CAE91-CE13-48BC-AF89-080F0AAC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532EF-3D1C-4182-9111-8923BDCFE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85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A27D4-D7AE-4C05-B7EF-F0271D1E9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0BB9F5-4A8A-484B-B3D2-6D69E818D8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017058-146B-414E-9DF8-A5DE192741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160A11-B85F-41EB-8972-C1686300FC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B002E3-8D6D-4CF6-88D2-4B838594F0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84CA16-EBE6-4067-95A8-6333DD759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1F3B3-CBE0-41A3-97F8-5DD7807FCBC6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10902D-38DE-4348-8778-4A13C3D70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E071D6-7A4B-4F9C-9F5A-1E268384F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532EF-3D1C-4182-9111-8923BDCFE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142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3DF90-7D04-41BD-80CC-B2D6BD92A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05FEC4-6326-4613-99A7-1E7F77542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1F3B3-CBE0-41A3-97F8-5DD7807FCBC6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706328-6D0F-4D43-83F2-9AD200A04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6D9DB4-D433-4D46-B21B-23CF3F79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532EF-3D1C-4182-9111-8923BDCFE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355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AD91F2-CFA3-4E76-9E21-81CF96584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1F3B3-CBE0-41A3-97F8-5DD7807FCBC6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4CE962-665F-4AAD-B45C-FD6E452E5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DB6C97-943F-4CBE-AB48-7485E9ECB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532EF-3D1C-4182-9111-8923BDCFE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611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FC087-D884-4AFA-8073-C2960CBB5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130AC-8979-4872-B44D-1B347D185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99DF87-4B59-4E10-B750-A70A60D921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431C65-0C0D-4287-BF27-4A8E3B720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1F3B3-CBE0-41A3-97F8-5DD7807FCBC6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260DED-4FC7-445A-A652-5095E057B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3913F8-820B-42C4-9766-6B0790E60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532EF-3D1C-4182-9111-8923BDCFE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232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49A66-9084-4172-86DB-1E65BBE14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60AB6C-8F18-47ED-B8D5-F541EB5AA3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CD8F05-5F97-4D8C-AA9F-ED859289C9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FC9DA7-DBBE-4686-B005-07A440D4D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1F3B3-CBE0-41A3-97F8-5DD7807FCBC6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A27257-AC67-49E2-911B-8DAF523E2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1B32DC-C149-4610-B765-90D593D4D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532EF-3D1C-4182-9111-8923BDCFE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484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E70D3B-8651-4D5B-961A-32C26225F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58C52D-26AD-4665-A628-8EC06F7440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356D02-9C6D-4160-A4C5-6A9B83445F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81F3B3-CBE0-41A3-97F8-5DD7807FCBC6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98A176-178C-4A34-A4BA-1B8BDA2BE8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8E457F-FB4E-433B-AD16-6EA282157A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2532EF-3D1C-4182-9111-8923BDCFE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209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4">
            <a:extLst>
              <a:ext uri="{FF2B5EF4-FFF2-40B4-BE49-F238E27FC236}">
                <a16:creationId xmlns:a16="http://schemas.microsoft.com/office/drawing/2014/main" id="{6FC11E2E-9797-4FEA-90FD-894E32A20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448626"/>
            <a:ext cx="6738450" cy="1409374"/>
          </a:xfrm>
          <a:custGeom>
            <a:avLst/>
            <a:gdLst>
              <a:gd name="connsiteX0" fmla="*/ 0 w 6738450"/>
              <a:gd name="connsiteY0" fmla="*/ 0 h 1409374"/>
              <a:gd name="connsiteX1" fmla="*/ 6738450 w 6738450"/>
              <a:gd name="connsiteY1" fmla="*/ 0 h 1409374"/>
              <a:gd name="connsiteX2" fmla="*/ 6085725 w 6738450"/>
              <a:gd name="connsiteY2" fmla="*/ 1409374 h 1409374"/>
              <a:gd name="connsiteX3" fmla="*/ 1524000 w 6738450"/>
              <a:gd name="connsiteY3" fmla="*/ 1409374 h 1409374"/>
              <a:gd name="connsiteX4" fmla="*/ 1200418 w 6738450"/>
              <a:gd name="connsiteY4" fmla="*/ 1409374 h 1409374"/>
              <a:gd name="connsiteX5" fmla="*/ 0 w 6738450"/>
              <a:gd name="connsiteY5" fmla="*/ 1409374 h 1409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38450" h="1409374">
                <a:moveTo>
                  <a:pt x="0" y="0"/>
                </a:moveTo>
                <a:lnTo>
                  <a:pt x="6738450" y="0"/>
                </a:lnTo>
                <a:lnTo>
                  <a:pt x="6085725" y="1409374"/>
                </a:lnTo>
                <a:lnTo>
                  <a:pt x="1524000" y="1409374"/>
                </a:lnTo>
                <a:lnTo>
                  <a:pt x="1200418" y="1409374"/>
                </a:lnTo>
                <a:lnTo>
                  <a:pt x="0" y="1409374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2" name="Freeform 33">
            <a:extLst>
              <a:ext uri="{FF2B5EF4-FFF2-40B4-BE49-F238E27FC236}">
                <a16:creationId xmlns:a16="http://schemas.microsoft.com/office/drawing/2014/main" id="{F8828EFD-56F8-4B00-9A0D-B623CC07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02096" y="3608996"/>
            <a:ext cx="4522796" cy="3249004"/>
          </a:xfrm>
          <a:custGeom>
            <a:avLst/>
            <a:gdLst>
              <a:gd name="connsiteX0" fmla="*/ 3018081 w 4522796"/>
              <a:gd name="connsiteY0" fmla="*/ 0 h 3249004"/>
              <a:gd name="connsiteX1" fmla="*/ 0 w 4522796"/>
              <a:gd name="connsiteY1" fmla="*/ 0 h 3249004"/>
              <a:gd name="connsiteX2" fmla="*/ 0 w 4522796"/>
              <a:gd name="connsiteY2" fmla="*/ 3249004 h 3249004"/>
              <a:gd name="connsiteX3" fmla="*/ 4522796 w 4522796"/>
              <a:gd name="connsiteY3" fmla="*/ 3249004 h 3249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3249004">
                <a:moveTo>
                  <a:pt x="3018081" y="0"/>
                </a:moveTo>
                <a:lnTo>
                  <a:pt x="0" y="0"/>
                </a:lnTo>
                <a:lnTo>
                  <a:pt x="0" y="3249004"/>
                </a:lnTo>
                <a:lnTo>
                  <a:pt x="4522796" y="324900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DADA66-E8F7-432A-9CF7-13E61016EC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11117"/>
            <a:ext cx="6618051" cy="1355750"/>
          </a:xfrm>
        </p:spPr>
        <p:txBody>
          <a:bodyPr>
            <a:normAutofit/>
          </a:bodyPr>
          <a:lstStyle/>
          <a:p>
            <a:pPr algn="l"/>
            <a:r>
              <a:rPr lang="en-US" sz="5400" dirty="0"/>
              <a:t>Restorative Justice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ACDE74-AD58-4562-920C-8B43855F86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73823"/>
            <a:ext cx="6618051" cy="911117"/>
          </a:xfrm>
        </p:spPr>
        <p:txBody>
          <a:bodyPr>
            <a:normAutofit/>
          </a:bodyPr>
          <a:lstStyle/>
          <a:p>
            <a:pPr algn="l"/>
            <a:r>
              <a:rPr lang="en-US" sz="2000" dirty="0"/>
              <a:t>It’s effects on crime rates in implemented countries.</a:t>
            </a:r>
          </a:p>
        </p:txBody>
      </p:sp>
      <p:sp>
        <p:nvSpPr>
          <p:cNvPr id="14" name="Freeform 24">
            <a:extLst>
              <a:ext uri="{FF2B5EF4-FFF2-40B4-BE49-F238E27FC236}">
                <a16:creationId xmlns:a16="http://schemas.microsoft.com/office/drawing/2014/main" id="{3D4697C8-4A0D-4493-B526-7CC15E0EE5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920618" cy="2896258"/>
          </a:xfrm>
          <a:custGeom>
            <a:avLst/>
            <a:gdLst>
              <a:gd name="connsiteX0" fmla="*/ 0 w 5920618"/>
              <a:gd name="connsiteY0" fmla="*/ 0 h 2896258"/>
              <a:gd name="connsiteX1" fmla="*/ 3191370 w 5920618"/>
              <a:gd name="connsiteY1" fmla="*/ 0 h 2896258"/>
              <a:gd name="connsiteX2" fmla="*/ 3346315 w 5920618"/>
              <a:gd name="connsiteY2" fmla="*/ 0 h 2896258"/>
              <a:gd name="connsiteX3" fmla="*/ 5920618 w 5920618"/>
              <a:gd name="connsiteY3" fmla="*/ 0 h 2896258"/>
              <a:gd name="connsiteX4" fmla="*/ 4583705 w 5920618"/>
              <a:gd name="connsiteY4" fmla="*/ 2896258 h 2896258"/>
              <a:gd name="connsiteX5" fmla="*/ 3346315 w 5920618"/>
              <a:gd name="connsiteY5" fmla="*/ 2896258 h 2896258"/>
              <a:gd name="connsiteX6" fmla="*/ 1854457 w 5920618"/>
              <a:gd name="connsiteY6" fmla="*/ 2896258 h 2896258"/>
              <a:gd name="connsiteX7" fmla="*/ 0 w 5920618"/>
              <a:gd name="connsiteY7" fmla="*/ 2896258 h 2896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0618" h="2896258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8" y="0"/>
                </a:lnTo>
                <a:lnTo>
                  <a:pt x="4583705" y="2896258"/>
                </a:lnTo>
                <a:lnTo>
                  <a:pt x="3346315" y="2896258"/>
                </a:lnTo>
                <a:lnTo>
                  <a:pt x="1854457" y="2896258"/>
                </a:lnTo>
                <a:lnTo>
                  <a:pt x="0" y="2896258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A085B63A-2D2F-4B09-9BFB-E2080686C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5448626"/>
            <a:ext cx="5925190" cy="1409374"/>
          </a:xfrm>
          <a:custGeom>
            <a:avLst/>
            <a:gdLst>
              <a:gd name="connsiteX0" fmla="*/ 652725 w 5925190"/>
              <a:gd name="connsiteY0" fmla="*/ 0 h 1409374"/>
              <a:gd name="connsiteX1" fmla="*/ 5925190 w 5925190"/>
              <a:gd name="connsiteY1" fmla="*/ 0 h 1409374"/>
              <a:gd name="connsiteX2" fmla="*/ 5925190 w 5925190"/>
              <a:gd name="connsiteY2" fmla="*/ 1409374 h 1409374"/>
              <a:gd name="connsiteX3" fmla="*/ 0 w 5925190"/>
              <a:gd name="connsiteY3" fmla="*/ 1409374 h 1409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1409374">
                <a:moveTo>
                  <a:pt x="652725" y="0"/>
                </a:moveTo>
                <a:lnTo>
                  <a:pt x="5925190" y="0"/>
                </a:lnTo>
                <a:lnTo>
                  <a:pt x="5925190" y="1409374"/>
                </a:lnTo>
                <a:lnTo>
                  <a:pt x="0" y="1409374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3EFE4DCE-0AAC-41C8-9CA4-3CA079B1C8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7197" y="900405"/>
            <a:ext cx="3203740" cy="952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403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4">
            <a:extLst>
              <a:ext uri="{FF2B5EF4-FFF2-40B4-BE49-F238E27FC236}">
                <a16:creationId xmlns:a16="http://schemas.microsoft.com/office/drawing/2014/main" id="{6FC11E2E-9797-4FEA-90FD-894E32A20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448626"/>
            <a:ext cx="6738450" cy="1409374"/>
          </a:xfrm>
          <a:custGeom>
            <a:avLst/>
            <a:gdLst>
              <a:gd name="connsiteX0" fmla="*/ 0 w 6738450"/>
              <a:gd name="connsiteY0" fmla="*/ 0 h 1409374"/>
              <a:gd name="connsiteX1" fmla="*/ 6738450 w 6738450"/>
              <a:gd name="connsiteY1" fmla="*/ 0 h 1409374"/>
              <a:gd name="connsiteX2" fmla="*/ 6085725 w 6738450"/>
              <a:gd name="connsiteY2" fmla="*/ 1409374 h 1409374"/>
              <a:gd name="connsiteX3" fmla="*/ 1524000 w 6738450"/>
              <a:gd name="connsiteY3" fmla="*/ 1409374 h 1409374"/>
              <a:gd name="connsiteX4" fmla="*/ 1200418 w 6738450"/>
              <a:gd name="connsiteY4" fmla="*/ 1409374 h 1409374"/>
              <a:gd name="connsiteX5" fmla="*/ 0 w 6738450"/>
              <a:gd name="connsiteY5" fmla="*/ 1409374 h 1409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38450" h="1409374">
                <a:moveTo>
                  <a:pt x="0" y="0"/>
                </a:moveTo>
                <a:lnTo>
                  <a:pt x="6738450" y="0"/>
                </a:lnTo>
                <a:lnTo>
                  <a:pt x="6085725" y="1409374"/>
                </a:lnTo>
                <a:lnTo>
                  <a:pt x="1524000" y="1409374"/>
                </a:lnTo>
                <a:lnTo>
                  <a:pt x="1200418" y="1409374"/>
                </a:lnTo>
                <a:lnTo>
                  <a:pt x="0" y="1409374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2" name="Freeform 33">
            <a:extLst>
              <a:ext uri="{FF2B5EF4-FFF2-40B4-BE49-F238E27FC236}">
                <a16:creationId xmlns:a16="http://schemas.microsoft.com/office/drawing/2014/main" id="{F8828EFD-56F8-4B00-9A0D-B623CC07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02096" y="3608996"/>
            <a:ext cx="4522796" cy="3249004"/>
          </a:xfrm>
          <a:custGeom>
            <a:avLst/>
            <a:gdLst>
              <a:gd name="connsiteX0" fmla="*/ 3018081 w 4522796"/>
              <a:gd name="connsiteY0" fmla="*/ 0 h 3249004"/>
              <a:gd name="connsiteX1" fmla="*/ 0 w 4522796"/>
              <a:gd name="connsiteY1" fmla="*/ 0 h 3249004"/>
              <a:gd name="connsiteX2" fmla="*/ 0 w 4522796"/>
              <a:gd name="connsiteY2" fmla="*/ 3249004 h 3249004"/>
              <a:gd name="connsiteX3" fmla="*/ 4522796 w 4522796"/>
              <a:gd name="connsiteY3" fmla="*/ 3249004 h 3249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3249004">
                <a:moveTo>
                  <a:pt x="3018081" y="0"/>
                </a:moveTo>
                <a:lnTo>
                  <a:pt x="0" y="0"/>
                </a:lnTo>
                <a:lnTo>
                  <a:pt x="0" y="3249004"/>
                </a:lnTo>
                <a:lnTo>
                  <a:pt x="4522796" y="324900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DADA66-E8F7-432A-9CF7-13E61016EC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43748" y="0"/>
            <a:ext cx="6618051" cy="1355750"/>
          </a:xfrm>
        </p:spPr>
        <p:txBody>
          <a:bodyPr>
            <a:normAutofit/>
          </a:bodyPr>
          <a:lstStyle/>
          <a:p>
            <a:pPr algn="l"/>
            <a:r>
              <a:rPr lang="en-US" sz="5400" dirty="0"/>
              <a:t>Restorative Justice </a:t>
            </a:r>
          </a:p>
        </p:txBody>
      </p:sp>
      <p:sp>
        <p:nvSpPr>
          <p:cNvPr id="14" name="Freeform 24">
            <a:extLst>
              <a:ext uri="{FF2B5EF4-FFF2-40B4-BE49-F238E27FC236}">
                <a16:creationId xmlns:a16="http://schemas.microsoft.com/office/drawing/2014/main" id="{3D4697C8-4A0D-4493-B526-7CC15E0EE5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920618" cy="2896258"/>
          </a:xfrm>
          <a:custGeom>
            <a:avLst/>
            <a:gdLst>
              <a:gd name="connsiteX0" fmla="*/ 0 w 5920618"/>
              <a:gd name="connsiteY0" fmla="*/ 0 h 2896258"/>
              <a:gd name="connsiteX1" fmla="*/ 3191370 w 5920618"/>
              <a:gd name="connsiteY1" fmla="*/ 0 h 2896258"/>
              <a:gd name="connsiteX2" fmla="*/ 3346315 w 5920618"/>
              <a:gd name="connsiteY2" fmla="*/ 0 h 2896258"/>
              <a:gd name="connsiteX3" fmla="*/ 5920618 w 5920618"/>
              <a:gd name="connsiteY3" fmla="*/ 0 h 2896258"/>
              <a:gd name="connsiteX4" fmla="*/ 4583705 w 5920618"/>
              <a:gd name="connsiteY4" fmla="*/ 2896258 h 2896258"/>
              <a:gd name="connsiteX5" fmla="*/ 3346315 w 5920618"/>
              <a:gd name="connsiteY5" fmla="*/ 2896258 h 2896258"/>
              <a:gd name="connsiteX6" fmla="*/ 1854457 w 5920618"/>
              <a:gd name="connsiteY6" fmla="*/ 2896258 h 2896258"/>
              <a:gd name="connsiteX7" fmla="*/ 0 w 5920618"/>
              <a:gd name="connsiteY7" fmla="*/ 2896258 h 2896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0618" h="2896258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8" y="0"/>
                </a:lnTo>
                <a:lnTo>
                  <a:pt x="4583705" y="2896258"/>
                </a:lnTo>
                <a:lnTo>
                  <a:pt x="3346315" y="2896258"/>
                </a:lnTo>
                <a:lnTo>
                  <a:pt x="1854457" y="2896258"/>
                </a:lnTo>
                <a:lnTo>
                  <a:pt x="0" y="2896258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A085B63A-2D2F-4B09-9BFB-E2080686C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5448626"/>
            <a:ext cx="5925190" cy="1409374"/>
          </a:xfrm>
          <a:custGeom>
            <a:avLst/>
            <a:gdLst>
              <a:gd name="connsiteX0" fmla="*/ 652725 w 5925190"/>
              <a:gd name="connsiteY0" fmla="*/ 0 h 1409374"/>
              <a:gd name="connsiteX1" fmla="*/ 5925190 w 5925190"/>
              <a:gd name="connsiteY1" fmla="*/ 0 h 1409374"/>
              <a:gd name="connsiteX2" fmla="*/ 5925190 w 5925190"/>
              <a:gd name="connsiteY2" fmla="*/ 1409374 h 1409374"/>
              <a:gd name="connsiteX3" fmla="*/ 0 w 5925190"/>
              <a:gd name="connsiteY3" fmla="*/ 1409374 h 1409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1409374">
                <a:moveTo>
                  <a:pt x="652725" y="0"/>
                </a:moveTo>
                <a:lnTo>
                  <a:pt x="5925190" y="0"/>
                </a:lnTo>
                <a:lnTo>
                  <a:pt x="5925190" y="1409374"/>
                </a:lnTo>
                <a:lnTo>
                  <a:pt x="0" y="1409374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690A8C-5A64-4278-9246-84AE4BD57875}"/>
              </a:ext>
            </a:extLst>
          </p:cNvPr>
          <p:cNvSpPr txBox="1"/>
          <p:nvPr/>
        </p:nvSpPr>
        <p:spPr>
          <a:xfrm>
            <a:off x="941493" y="1388394"/>
            <a:ext cx="38337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+mj-lt"/>
              </a:rPr>
              <a:t>Extraction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32E83D4F-75AA-42D2-9B39-A518A1E8CE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We extracted our data from______. Talk about it  (insert pic) </a:t>
            </a:r>
          </a:p>
        </p:txBody>
      </p:sp>
    </p:spTree>
    <p:extLst>
      <p:ext uri="{BB962C8B-B14F-4D97-AF65-F5344CB8AC3E}">
        <p14:creationId xmlns:p14="http://schemas.microsoft.com/office/powerpoint/2010/main" val="299571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4">
            <a:extLst>
              <a:ext uri="{FF2B5EF4-FFF2-40B4-BE49-F238E27FC236}">
                <a16:creationId xmlns:a16="http://schemas.microsoft.com/office/drawing/2014/main" id="{6FC11E2E-9797-4FEA-90FD-894E32A20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448626"/>
            <a:ext cx="6738450" cy="1409374"/>
          </a:xfrm>
          <a:custGeom>
            <a:avLst/>
            <a:gdLst>
              <a:gd name="connsiteX0" fmla="*/ 0 w 6738450"/>
              <a:gd name="connsiteY0" fmla="*/ 0 h 1409374"/>
              <a:gd name="connsiteX1" fmla="*/ 6738450 w 6738450"/>
              <a:gd name="connsiteY1" fmla="*/ 0 h 1409374"/>
              <a:gd name="connsiteX2" fmla="*/ 6085725 w 6738450"/>
              <a:gd name="connsiteY2" fmla="*/ 1409374 h 1409374"/>
              <a:gd name="connsiteX3" fmla="*/ 1524000 w 6738450"/>
              <a:gd name="connsiteY3" fmla="*/ 1409374 h 1409374"/>
              <a:gd name="connsiteX4" fmla="*/ 1200418 w 6738450"/>
              <a:gd name="connsiteY4" fmla="*/ 1409374 h 1409374"/>
              <a:gd name="connsiteX5" fmla="*/ 0 w 6738450"/>
              <a:gd name="connsiteY5" fmla="*/ 1409374 h 1409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38450" h="1409374">
                <a:moveTo>
                  <a:pt x="0" y="0"/>
                </a:moveTo>
                <a:lnTo>
                  <a:pt x="6738450" y="0"/>
                </a:lnTo>
                <a:lnTo>
                  <a:pt x="6085725" y="1409374"/>
                </a:lnTo>
                <a:lnTo>
                  <a:pt x="1524000" y="1409374"/>
                </a:lnTo>
                <a:lnTo>
                  <a:pt x="1200418" y="1409374"/>
                </a:lnTo>
                <a:lnTo>
                  <a:pt x="0" y="1409374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2" name="Freeform 33">
            <a:extLst>
              <a:ext uri="{FF2B5EF4-FFF2-40B4-BE49-F238E27FC236}">
                <a16:creationId xmlns:a16="http://schemas.microsoft.com/office/drawing/2014/main" id="{F8828EFD-56F8-4B00-9A0D-B623CC07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02096" y="3608996"/>
            <a:ext cx="4522796" cy="3249004"/>
          </a:xfrm>
          <a:custGeom>
            <a:avLst/>
            <a:gdLst>
              <a:gd name="connsiteX0" fmla="*/ 3018081 w 4522796"/>
              <a:gd name="connsiteY0" fmla="*/ 0 h 3249004"/>
              <a:gd name="connsiteX1" fmla="*/ 0 w 4522796"/>
              <a:gd name="connsiteY1" fmla="*/ 0 h 3249004"/>
              <a:gd name="connsiteX2" fmla="*/ 0 w 4522796"/>
              <a:gd name="connsiteY2" fmla="*/ 3249004 h 3249004"/>
              <a:gd name="connsiteX3" fmla="*/ 4522796 w 4522796"/>
              <a:gd name="connsiteY3" fmla="*/ 3249004 h 3249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3249004">
                <a:moveTo>
                  <a:pt x="3018081" y="0"/>
                </a:moveTo>
                <a:lnTo>
                  <a:pt x="0" y="0"/>
                </a:lnTo>
                <a:lnTo>
                  <a:pt x="0" y="3249004"/>
                </a:lnTo>
                <a:lnTo>
                  <a:pt x="4522796" y="324900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DADA66-E8F7-432A-9CF7-13E61016EC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43748" y="0"/>
            <a:ext cx="6618051" cy="1355750"/>
          </a:xfrm>
        </p:spPr>
        <p:txBody>
          <a:bodyPr>
            <a:normAutofit/>
          </a:bodyPr>
          <a:lstStyle/>
          <a:p>
            <a:pPr algn="l"/>
            <a:r>
              <a:rPr lang="en-US" sz="5400" dirty="0"/>
              <a:t>Restorative Justice </a:t>
            </a:r>
          </a:p>
        </p:txBody>
      </p:sp>
      <p:sp>
        <p:nvSpPr>
          <p:cNvPr id="14" name="Freeform 24">
            <a:extLst>
              <a:ext uri="{FF2B5EF4-FFF2-40B4-BE49-F238E27FC236}">
                <a16:creationId xmlns:a16="http://schemas.microsoft.com/office/drawing/2014/main" id="{3D4697C8-4A0D-4493-B526-7CC15E0EE5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920618" cy="2896258"/>
          </a:xfrm>
          <a:custGeom>
            <a:avLst/>
            <a:gdLst>
              <a:gd name="connsiteX0" fmla="*/ 0 w 5920618"/>
              <a:gd name="connsiteY0" fmla="*/ 0 h 2896258"/>
              <a:gd name="connsiteX1" fmla="*/ 3191370 w 5920618"/>
              <a:gd name="connsiteY1" fmla="*/ 0 h 2896258"/>
              <a:gd name="connsiteX2" fmla="*/ 3346315 w 5920618"/>
              <a:gd name="connsiteY2" fmla="*/ 0 h 2896258"/>
              <a:gd name="connsiteX3" fmla="*/ 5920618 w 5920618"/>
              <a:gd name="connsiteY3" fmla="*/ 0 h 2896258"/>
              <a:gd name="connsiteX4" fmla="*/ 4583705 w 5920618"/>
              <a:gd name="connsiteY4" fmla="*/ 2896258 h 2896258"/>
              <a:gd name="connsiteX5" fmla="*/ 3346315 w 5920618"/>
              <a:gd name="connsiteY5" fmla="*/ 2896258 h 2896258"/>
              <a:gd name="connsiteX6" fmla="*/ 1854457 w 5920618"/>
              <a:gd name="connsiteY6" fmla="*/ 2896258 h 2896258"/>
              <a:gd name="connsiteX7" fmla="*/ 0 w 5920618"/>
              <a:gd name="connsiteY7" fmla="*/ 2896258 h 2896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0618" h="2896258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8" y="0"/>
                </a:lnTo>
                <a:lnTo>
                  <a:pt x="4583705" y="2896258"/>
                </a:lnTo>
                <a:lnTo>
                  <a:pt x="3346315" y="2896258"/>
                </a:lnTo>
                <a:lnTo>
                  <a:pt x="1854457" y="2896258"/>
                </a:lnTo>
                <a:lnTo>
                  <a:pt x="0" y="2896258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A085B63A-2D2F-4B09-9BFB-E2080686C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5448626"/>
            <a:ext cx="5925190" cy="1409374"/>
          </a:xfrm>
          <a:custGeom>
            <a:avLst/>
            <a:gdLst>
              <a:gd name="connsiteX0" fmla="*/ 652725 w 5925190"/>
              <a:gd name="connsiteY0" fmla="*/ 0 h 1409374"/>
              <a:gd name="connsiteX1" fmla="*/ 5925190 w 5925190"/>
              <a:gd name="connsiteY1" fmla="*/ 0 h 1409374"/>
              <a:gd name="connsiteX2" fmla="*/ 5925190 w 5925190"/>
              <a:gd name="connsiteY2" fmla="*/ 1409374 h 1409374"/>
              <a:gd name="connsiteX3" fmla="*/ 0 w 5925190"/>
              <a:gd name="connsiteY3" fmla="*/ 1409374 h 1409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1409374">
                <a:moveTo>
                  <a:pt x="652725" y="0"/>
                </a:moveTo>
                <a:lnTo>
                  <a:pt x="5925190" y="0"/>
                </a:lnTo>
                <a:lnTo>
                  <a:pt x="5925190" y="1409374"/>
                </a:lnTo>
                <a:lnTo>
                  <a:pt x="0" y="1409374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690A8C-5A64-4278-9246-84AE4BD57875}"/>
              </a:ext>
            </a:extLst>
          </p:cNvPr>
          <p:cNvSpPr txBox="1"/>
          <p:nvPr/>
        </p:nvSpPr>
        <p:spPr>
          <a:xfrm>
            <a:off x="941493" y="1388394"/>
            <a:ext cx="38337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+mj-lt"/>
              </a:rPr>
              <a:t>Transformation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32E83D4F-75AA-42D2-9B39-A518A1E8CE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We used _______ to transform our data . Talk about it  (insert pic) </a:t>
            </a:r>
          </a:p>
        </p:txBody>
      </p:sp>
    </p:spTree>
    <p:extLst>
      <p:ext uri="{BB962C8B-B14F-4D97-AF65-F5344CB8AC3E}">
        <p14:creationId xmlns:p14="http://schemas.microsoft.com/office/powerpoint/2010/main" val="3366244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4">
            <a:extLst>
              <a:ext uri="{FF2B5EF4-FFF2-40B4-BE49-F238E27FC236}">
                <a16:creationId xmlns:a16="http://schemas.microsoft.com/office/drawing/2014/main" id="{6FC11E2E-9797-4FEA-90FD-894E32A20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448626"/>
            <a:ext cx="6738450" cy="1409374"/>
          </a:xfrm>
          <a:custGeom>
            <a:avLst/>
            <a:gdLst>
              <a:gd name="connsiteX0" fmla="*/ 0 w 6738450"/>
              <a:gd name="connsiteY0" fmla="*/ 0 h 1409374"/>
              <a:gd name="connsiteX1" fmla="*/ 6738450 w 6738450"/>
              <a:gd name="connsiteY1" fmla="*/ 0 h 1409374"/>
              <a:gd name="connsiteX2" fmla="*/ 6085725 w 6738450"/>
              <a:gd name="connsiteY2" fmla="*/ 1409374 h 1409374"/>
              <a:gd name="connsiteX3" fmla="*/ 1524000 w 6738450"/>
              <a:gd name="connsiteY3" fmla="*/ 1409374 h 1409374"/>
              <a:gd name="connsiteX4" fmla="*/ 1200418 w 6738450"/>
              <a:gd name="connsiteY4" fmla="*/ 1409374 h 1409374"/>
              <a:gd name="connsiteX5" fmla="*/ 0 w 6738450"/>
              <a:gd name="connsiteY5" fmla="*/ 1409374 h 1409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38450" h="1409374">
                <a:moveTo>
                  <a:pt x="0" y="0"/>
                </a:moveTo>
                <a:lnTo>
                  <a:pt x="6738450" y="0"/>
                </a:lnTo>
                <a:lnTo>
                  <a:pt x="6085725" y="1409374"/>
                </a:lnTo>
                <a:lnTo>
                  <a:pt x="1524000" y="1409374"/>
                </a:lnTo>
                <a:lnTo>
                  <a:pt x="1200418" y="1409374"/>
                </a:lnTo>
                <a:lnTo>
                  <a:pt x="0" y="1409374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2" name="Freeform 33">
            <a:extLst>
              <a:ext uri="{FF2B5EF4-FFF2-40B4-BE49-F238E27FC236}">
                <a16:creationId xmlns:a16="http://schemas.microsoft.com/office/drawing/2014/main" id="{F8828EFD-56F8-4B00-9A0D-B623CC07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02096" y="3608996"/>
            <a:ext cx="4522796" cy="3249004"/>
          </a:xfrm>
          <a:custGeom>
            <a:avLst/>
            <a:gdLst>
              <a:gd name="connsiteX0" fmla="*/ 3018081 w 4522796"/>
              <a:gd name="connsiteY0" fmla="*/ 0 h 3249004"/>
              <a:gd name="connsiteX1" fmla="*/ 0 w 4522796"/>
              <a:gd name="connsiteY1" fmla="*/ 0 h 3249004"/>
              <a:gd name="connsiteX2" fmla="*/ 0 w 4522796"/>
              <a:gd name="connsiteY2" fmla="*/ 3249004 h 3249004"/>
              <a:gd name="connsiteX3" fmla="*/ 4522796 w 4522796"/>
              <a:gd name="connsiteY3" fmla="*/ 3249004 h 3249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3249004">
                <a:moveTo>
                  <a:pt x="3018081" y="0"/>
                </a:moveTo>
                <a:lnTo>
                  <a:pt x="0" y="0"/>
                </a:lnTo>
                <a:lnTo>
                  <a:pt x="0" y="3249004"/>
                </a:lnTo>
                <a:lnTo>
                  <a:pt x="4522796" y="324900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DADA66-E8F7-432A-9CF7-13E61016EC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43748" y="0"/>
            <a:ext cx="6618051" cy="1355750"/>
          </a:xfrm>
        </p:spPr>
        <p:txBody>
          <a:bodyPr>
            <a:normAutofit/>
          </a:bodyPr>
          <a:lstStyle/>
          <a:p>
            <a:pPr algn="l"/>
            <a:r>
              <a:rPr lang="en-US" sz="5400" dirty="0"/>
              <a:t>Restorative Justice </a:t>
            </a:r>
          </a:p>
        </p:txBody>
      </p:sp>
      <p:sp>
        <p:nvSpPr>
          <p:cNvPr id="14" name="Freeform 24">
            <a:extLst>
              <a:ext uri="{FF2B5EF4-FFF2-40B4-BE49-F238E27FC236}">
                <a16:creationId xmlns:a16="http://schemas.microsoft.com/office/drawing/2014/main" id="{3D4697C8-4A0D-4493-B526-7CC15E0EE5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920618" cy="2896258"/>
          </a:xfrm>
          <a:custGeom>
            <a:avLst/>
            <a:gdLst>
              <a:gd name="connsiteX0" fmla="*/ 0 w 5920618"/>
              <a:gd name="connsiteY0" fmla="*/ 0 h 2896258"/>
              <a:gd name="connsiteX1" fmla="*/ 3191370 w 5920618"/>
              <a:gd name="connsiteY1" fmla="*/ 0 h 2896258"/>
              <a:gd name="connsiteX2" fmla="*/ 3346315 w 5920618"/>
              <a:gd name="connsiteY2" fmla="*/ 0 h 2896258"/>
              <a:gd name="connsiteX3" fmla="*/ 5920618 w 5920618"/>
              <a:gd name="connsiteY3" fmla="*/ 0 h 2896258"/>
              <a:gd name="connsiteX4" fmla="*/ 4583705 w 5920618"/>
              <a:gd name="connsiteY4" fmla="*/ 2896258 h 2896258"/>
              <a:gd name="connsiteX5" fmla="*/ 3346315 w 5920618"/>
              <a:gd name="connsiteY5" fmla="*/ 2896258 h 2896258"/>
              <a:gd name="connsiteX6" fmla="*/ 1854457 w 5920618"/>
              <a:gd name="connsiteY6" fmla="*/ 2896258 h 2896258"/>
              <a:gd name="connsiteX7" fmla="*/ 0 w 5920618"/>
              <a:gd name="connsiteY7" fmla="*/ 2896258 h 2896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0618" h="2896258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8" y="0"/>
                </a:lnTo>
                <a:lnTo>
                  <a:pt x="4583705" y="2896258"/>
                </a:lnTo>
                <a:lnTo>
                  <a:pt x="3346315" y="2896258"/>
                </a:lnTo>
                <a:lnTo>
                  <a:pt x="1854457" y="2896258"/>
                </a:lnTo>
                <a:lnTo>
                  <a:pt x="0" y="2896258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A085B63A-2D2F-4B09-9BFB-E2080686C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5448626"/>
            <a:ext cx="5925190" cy="1409374"/>
          </a:xfrm>
          <a:custGeom>
            <a:avLst/>
            <a:gdLst>
              <a:gd name="connsiteX0" fmla="*/ 652725 w 5925190"/>
              <a:gd name="connsiteY0" fmla="*/ 0 h 1409374"/>
              <a:gd name="connsiteX1" fmla="*/ 5925190 w 5925190"/>
              <a:gd name="connsiteY1" fmla="*/ 0 h 1409374"/>
              <a:gd name="connsiteX2" fmla="*/ 5925190 w 5925190"/>
              <a:gd name="connsiteY2" fmla="*/ 1409374 h 1409374"/>
              <a:gd name="connsiteX3" fmla="*/ 0 w 5925190"/>
              <a:gd name="connsiteY3" fmla="*/ 1409374 h 1409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1409374">
                <a:moveTo>
                  <a:pt x="652725" y="0"/>
                </a:moveTo>
                <a:lnTo>
                  <a:pt x="5925190" y="0"/>
                </a:lnTo>
                <a:lnTo>
                  <a:pt x="5925190" y="1409374"/>
                </a:lnTo>
                <a:lnTo>
                  <a:pt x="0" y="1409374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690A8C-5A64-4278-9246-84AE4BD57875}"/>
              </a:ext>
            </a:extLst>
          </p:cNvPr>
          <p:cNvSpPr txBox="1"/>
          <p:nvPr/>
        </p:nvSpPr>
        <p:spPr>
          <a:xfrm>
            <a:off x="941493" y="1388394"/>
            <a:ext cx="38337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+mj-lt"/>
              </a:rPr>
              <a:t>Loading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32E83D4F-75AA-42D2-9B39-A518A1E8CE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We used _______ to load our data . Talk about it  (insert pic) </a:t>
            </a:r>
          </a:p>
        </p:txBody>
      </p:sp>
    </p:spTree>
    <p:extLst>
      <p:ext uri="{BB962C8B-B14F-4D97-AF65-F5344CB8AC3E}">
        <p14:creationId xmlns:p14="http://schemas.microsoft.com/office/powerpoint/2010/main" val="489092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5EC0F-B466-4566-B91F-DF73E86D1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E07D15-ADC2-4278-9DEA-FE653A7F77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721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9470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</TotalTime>
  <Words>63</Words>
  <Application>Microsoft Office PowerPoint</Application>
  <PresentationFormat>Widescreen</PresentationFormat>
  <Paragraphs>11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Restorative Justice </vt:lpstr>
      <vt:lpstr>Restorative Justice </vt:lpstr>
      <vt:lpstr>Restorative Justice </vt:lpstr>
      <vt:lpstr>Restorative Justice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Restorative Justice </dc:title>
  <dc:creator>Lydia Samuel</dc:creator>
  <cp:lastModifiedBy>Lydia Samuel</cp:lastModifiedBy>
  <cp:revision>5</cp:revision>
  <dcterms:created xsi:type="dcterms:W3CDTF">2019-09-03T21:08:37Z</dcterms:created>
  <dcterms:modified xsi:type="dcterms:W3CDTF">2019-09-04T01:27:06Z</dcterms:modified>
</cp:coreProperties>
</file>