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</a:t>
            </a:r>
            <a:r>
              <a:rPr sz="2400" lang="en-US"/>
              <a:t>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Y</a:t>
            </a:r>
            <a:r>
              <a:rPr sz="2400" lang="en-US"/>
              <a:t>.</a:t>
            </a:r>
            <a:r>
              <a:rPr sz="2400" lang="en-US"/>
              <a:t>L</a:t>
            </a:r>
            <a:r>
              <a:rPr sz="2400" lang="en-US"/>
              <a:t>YDIYAL</a:t>
            </a:r>
            <a:r>
              <a:rPr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asunm1455251122444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2024-08-31T05:46:28Z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6164104ec67d481ebcedd073a309cc59</vt:lpwstr>
  </property>
</Properties>
</file>