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59" r:id="rId9"/>
    <p:sldId id="265" r:id="rId10"/>
    <p:sldId id="269" r:id="rId11"/>
    <p:sldId id="270" r:id="rId12"/>
    <p:sldId id="271" r:id="rId13"/>
    <p:sldId id="272" r:id="rId14"/>
    <p:sldId id="273" r:id="rId15"/>
    <p:sldId id="266" r:id="rId16"/>
    <p:sldId id="267" r:id="rId17"/>
    <p:sldId id="268" r:id="rId18"/>
    <p:sldId id="274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19CC80-5F5B-4128-A651-A31E0145F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D3030AF-09D2-439F-BADA-02C2BD093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DBC46E-5CAE-40DC-B43F-330B0D204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87DD-0D89-49FD-8950-75FC83992F36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E2EB7D-A90C-41F6-AA6D-3AEF592FD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315FFE-4AFA-436F-B562-81F06DFFC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B56A-5BE1-4023-8417-F5FDB92E0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326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1E7BE1-1298-4570-A4D8-53543BAE7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ED8E430-C7AA-4D5F-9706-298D55153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DB4B27-8FB1-440C-940C-24260A81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87DD-0D89-49FD-8950-75FC83992F36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E0DE32-D279-47AC-B482-20D5B8147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C56515-5D80-4CD0-9371-2BB3B7CF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B56A-5BE1-4023-8417-F5FDB92E0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25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BACBF57-92FE-457C-BAEC-B60BEB91C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E5293A6-44CF-4048-B9FE-CDBB910FF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405DC7-5DF8-494B-88EA-7E38DB8EF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87DD-0D89-49FD-8950-75FC83992F36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C754A5-2F7C-4479-A3D9-E6AAF2CA4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C4590B-52FF-43E2-BF48-E3CF953E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B56A-5BE1-4023-8417-F5FDB92E0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838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3DFDC5-BDAB-4818-AF50-3CA6E6C5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3BC55A-84BF-4AB6-82E6-0719D8C5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CB2789-2B84-42B9-BFDE-00DE7B46A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87DD-0D89-49FD-8950-75FC83992F36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162DCF-A69D-4B61-A92B-4C981788A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C44605-1E48-45C7-B6C3-59A5FC20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B56A-5BE1-4023-8417-F5FDB92E0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420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1D550E-ED7D-4ED3-942D-8394BB455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B5D8BF-7DC3-44E3-9FE9-562DEFD0D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D1656B-A090-41C2-8B48-5628EFEB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87DD-0D89-49FD-8950-75FC83992F36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2F454F-57FE-47F4-A477-E14A1852B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0FA1A1-C78D-4E72-8964-E4D4DED4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B56A-5BE1-4023-8417-F5FDB92E0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00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CD40FE-CC78-4A94-828A-6700A10C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DF5549-4B67-4F8F-B5A4-65CA72610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9B67D55-E503-431B-8F9D-9ED8208BE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AB2042E-242C-4722-AD11-02FBB8FA4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87DD-0D89-49FD-8950-75FC83992F36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B98D8C-7011-48D6-9AA0-24B16CB0F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A96BAE9-2FF1-4B54-9560-C04B8D21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B56A-5BE1-4023-8417-F5FDB92E0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13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3FC629-D9F8-441C-BA10-F24B17453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173FBB-9E9A-4202-87BB-4B413CEF1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D2EEF2-1941-484F-88AC-413E889DE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F654FF6-EB99-4ECD-B1E5-C2392AC0F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A97A52B-819C-47B5-A4E7-BA359F02F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88A4ED3-19F8-49D3-818F-4EB08F8A1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87DD-0D89-49FD-8950-75FC83992F36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D29A861-B9F9-4F31-B2B5-4C461212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B89466C-6DF7-45DE-B6C9-DEF76960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B56A-5BE1-4023-8417-F5FDB92E0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20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96A1E9-CFEF-482B-BD57-04C49C246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456CBEC-A1C3-4D85-B6C1-8D11DB0F2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87DD-0D89-49FD-8950-75FC83992F36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3A44C1-A973-4243-8171-73A3725AD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5188705-0CD2-4F86-B585-6D2EF14F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B56A-5BE1-4023-8417-F5FDB92E0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15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BA540A3-82CD-4907-9F49-6955A5F21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87DD-0D89-49FD-8950-75FC83992F36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5AE0339-1F3A-4E8F-A2AC-580A5896D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29A732-98CE-4D8C-B1B4-5FA3E571D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B56A-5BE1-4023-8417-F5FDB92E0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3897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793083-F2E0-4C55-AC7F-34218881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D6219C-D3B7-4BF7-82A2-E6E37B341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0A4857-8D30-42DF-B892-0F03AA1C6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784FE2-C080-44BA-8D1A-9DFB74C6C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87DD-0D89-49FD-8950-75FC83992F36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C7D2F9-E0EC-49A6-A838-9C07FB46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CE07B3-A5DE-4947-AF04-DACFAD6F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B56A-5BE1-4023-8417-F5FDB92E0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68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BFE90E-E07F-4D5E-8DE1-07DE657E3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FEE99FC-EC06-4D46-8BAE-1EC076869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6E5D74F-AA62-4DA6-905D-7E8CF8760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F4B8AFF-8E80-49BB-A914-86FE4D100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87DD-0D89-49FD-8950-75FC83992F36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A46F3B-C369-4DD1-A2A0-FE928FA4C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3A2776-8699-40EB-ADE6-285E17D3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B56A-5BE1-4023-8417-F5FDB92E0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41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6D09FED-DF7A-4046-A840-28DD76ED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0DE811-66AB-4FF3-ABEE-2BB91053F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5BF178-AAFE-4CA2-B7C9-FC28E8943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C87DD-0D89-49FD-8950-75FC83992F36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20FF27-5593-4D10-A6DB-24AFD8F8A1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DD2906-D56F-4648-BB85-A4D5C2C06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BB56A-5BE1-4023-8417-F5FDB92E0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26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%E7%BA%A6%E7%91%9F%E5%A4%AB%E6%96%AF%E9%97%AE%E9%A2%98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tread01.com/content/1504374014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30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Freeform: Shape 32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Freeform: Shape 34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Isosceles Triangle 36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38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40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Rectangle 42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A826699-7299-442B-9EC5-74312EF31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altLang="zh-TW" sz="3600" dirty="0">
                <a:solidFill>
                  <a:srgbClr val="080808"/>
                </a:solidFill>
              </a:rPr>
              <a:t>2034 - I2P(I) 2020_Chen_week16</a:t>
            </a:r>
            <a:endParaRPr lang="zh-TW" altLang="en-US" sz="3600" dirty="0">
              <a:solidFill>
                <a:srgbClr val="080808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7DADE29-8663-4C6C-8698-90F5A8385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zh-TW" altLang="en-US" sz="2000">
                <a:solidFill>
                  <a:srgbClr val="080808"/>
                </a:solidFill>
              </a:rPr>
              <a:t>賴御誠　編著</a:t>
            </a:r>
            <a:endParaRPr lang="en-US" altLang="zh-TW" sz="2000">
              <a:solidFill>
                <a:srgbClr val="080808"/>
              </a:solidFill>
            </a:endParaRPr>
          </a:p>
          <a:p>
            <a:r>
              <a:rPr lang="zh-TW" altLang="en-US" sz="2000">
                <a:solidFill>
                  <a:srgbClr val="080808"/>
                </a:solidFill>
              </a:rPr>
              <a:t>截止日期：</a:t>
            </a:r>
            <a:r>
              <a:rPr lang="en-US" altLang="zh-TW" sz="2000">
                <a:solidFill>
                  <a:srgbClr val="080808"/>
                </a:solidFill>
              </a:rPr>
              <a:t>2020/07/01</a:t>
            </a:r>
            <a:r>
              <a:rPr lang="zh-TW" altLang="en-US" sz="2000">
                <a:solidFill>
                  <a:srgbClr val="080808"/>
                </a:solidFill>
              </a:rPr>
              <a:t> </a:t>
            </a:r>
            <a:r>
              <a:rPr lang="en-US" altLang="zh-TW" sz="2000">
                <a:solidFill>
                  <a:srgbClr val="080808"/>
                </a:solidFill>
              </a:rPr>
              <a:t>00:00</a:t>
            </a:r>
          </a:p>
          <a:p>
            <a:endParaRPr lang="zh-TW" altLang="en-US" sz="2000">
              <a:solidFill>
                <a:srgbClr val="080808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83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FFD5CDE-4744-4A42-A73B-B280F513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zh-TW" altLang="en-US" sz="3600"/>
              <a:t>題目說明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8" name="內容版面配置區 27">
            <a:extLst>
              <a:ext uri="{FF2B5EF4-FFF2-40B4-BE49-F238E27FC236}">
                <a16:creationId xmlns:a16="http://schemas.microsoft.com/office/drawing/2014/main" id="{2197687E-BF12-454E-8297-366090DD7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172" y="251251"/>
            <a:ext cx="6515110" cy="6355495"/>
          </a:xfr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18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FFD5CDE-4744-4A42-A73B-B280F513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zh-TW" altLang="en-US" sz="3600"/>
              <a:t>題目說明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內容版面配置區 5" descr="一張含有 時鐘 的圖片&#10;&#10;自動產生的描述">
            <a:extLst>
              <a:ext uri="{FF2B5EF4-FFF2-40B4-BE49-F238E27FC236}">
                <a16:creationId xmlns:a16="http://schemas.microsoft.com/office/drawing/2014/main" id="{1D11D2C2-E6A2-4947-8900-1E1F8B6F8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786" y="643466"/>
            <a:ext cx="7544424" cy="5507429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52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FFD5CDE-4744-4A42-A73B-B280F513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zh-TW" altLang="en-US" sz="3600"/>
              <a:t>題目說明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D11D2C2-E6A2-4947-8900-1E1F8B6F8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19679" y="341253"/>
            <a:ext cx="6875806" cy="6175494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39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FFD5CDE-4744-4A42-A73B-B280F513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zh-TW" altLang="en-US" sz="3600"/>
              <a:t>題目說明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D11D2C2-E6A2-4947-8900-1E1F8B6F8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1679" y="598163"/>
            <a:ext cx="8219603" cy="5571065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57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FFD5CDE-4744-4A42-A73B-B280F513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zh-TW" altLang="en-US" sz="3600"/>
              <a:t>題目說明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D11D2C2-E6A2-4947-8900-1E1F8B6F8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9802" y="328939"/>
            <a:ext cx="5533155" cy="6034187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26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FCF5D5D-5DE4-4468-9B86-77DC91064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zh-TW" altLang="en-US" sz="3600"/>
              <a:t>輸入輸出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2CC811-3A77-4C3E-A46D-BE9714B1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anchor="ctr">
            <a:normAutofit/>
          </a:bodyPr>
          <a:lstStyle/>
          <a:p>
            <a:r>
              <a:rPr lang="zh-TW" altLang="en-US" sz="2000" dirty="0"/>
              <a:t>輸入：給你</a:t>
            </a:r>
            <a:r>
              <a:rPr lang="en-US" altLang="zh-TW" sz="2000" dirty="0"/>
              <a:t>n(1&lt;= n &lt;= 1000)</a:t>
            </a:r>
            <a:r>
              <a:rPr lang="zh-TW" altLang="en-US" sz="2000" dirty="0"/>
              <a:t>個候選人圍一圈，每次數隻數</a:t>
            </a:r>
            <a:r>
              <a:rPr lang="en-US" altLang="zh-TW" sz="2000" dirty="0"/>
              <a:t>k(1 &lt;= k &lt;= 10</a:t>
            </a:r>
            <a:r>
              <a:rPr lang="en-US" altLang="zh-TW" sz="2000" baseline="30000" dirty="0"/>
              <a:t>9</a:t>
            </a:r>
            <a:r>
              <a:rPr lang="en-US" altLang="zh-TW" sz="2000" dirty="0"/>
              <a:t>)</a:t>
            </a:r>
            <a:r>
              <a:rPr lang="zh-TW" altLang="en-US" sz="2000" dirty="0"/>
              <a:t>個，輸入截止於 </a:t>
            </a:r>
            <a:r>
              <a:rPr lang="en-US" altLang="zh-TW" sz="2000" dirty="0"/>
              <a:t>EOF</a:t>
            </a:r>
          </a:p>
          <a:p>
            <a:r>
              <a:rPr lang="zh-TW" altLang="en-US" sz="2000" dirty="0"/>
              <a:t>輸出：最後剩下的那個人原本的 </a:t>
            </a:r>
            <a:r>
              <a:rPr lang="en-US" altLang="zh-TW" sz="2000" dirty="0"/>
              <a:t>index</a:t>
            </a:r>
            <a:r>
              <a:rPr lang="zh-TW" altLang="en-US" sz="2000" dirty="0"/>
              <a:t>，記得每行都要換行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532229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4A7206E-C1A0-4F9A-9B62-D2EAFC7C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TW" altLang="en-US" sz="3600"/>
              <a:t>先備知識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557BE8-D81E-4C9D-96FE-42B90D0DB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指標</a:t>
            </a:r>
            <a:endParaRPr lang="en-US" altLang="zh-TW" sz="2000" dirty="0"/>
          </a:p>
          <a:p>
            <a:r>
              <a:rPr lang="en-US" altLang="zh-TW" sz="2000" dirty="0"/>
              <a:t>C</a:t>
            </a:r>
            <a:r>
              <a:rPr lang="zh-TW" altLang="en-US" sz="2000" dirty="0"/>
              <a:t> </a:t>
            </a:r>
            <a:r>
              <a:rPr lang="en-US" altLang="zh-TW" sz="2000" dirty="0"/>
              <a:t>Structure</a:t>
            </a:r>
          </a:p>
          <a:p>
            <a:r>
              <a:rPr lang="zh-TW" altLang="en-US" sz="2000" dirty="0">
                <a:hlinkClick r:id="rId2"/>
              </a:rPr>
              <a:t>約瑟夫斯問題</a:t>
            </a:r>
            <a:endParaRPr lang="en-US" altLang="zh-TW" sz="2000" dirty="0"/>
          </a:p>
          <a:p>
            <a:endParaRPr lang="en-US" altLang="zh-TW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74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0714679-C2AE-4A5F-B3C5-1A5F34ED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zh-TW" altLang="en-US" sz="3600" dirty="0"/>
              <a:t>題目思路</a:t>
            </a:r>
            <a:br>
              <a:rPr lang="en-US" altLang="zh-TW" sz="3600" dirty="0"/>
            </a:br>
            <a:r>
              <a:rPr lang="en-US" altLang="zh-TW" sz="3600" dirty="0"/>
              <a:t>&lt;</a:t>
            </a:r>
            <a:r>
              <a:rPr lang="zh-TW" altLang="en-US" sz="3600" dirty="0"/>
              <a:t>版本一</a:t>
            </a:r>
            <a:r>
              <a:rPr lang="en-US" altLang="zh-TW" sz="3600" dirty="0"/>
              <a:t>&gt;</a:t>
            </a:r>
            <a:endParaRPr lang="zh-TW" alt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4E96DE-7533-406A-B6B0-08E7AAC24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如何建立一個環狀的 </a:t>
            </a:r>
            <a:r>
              <a:rPr lang="en-US" altLang="zh-TW" sz="2000" dirty="0"/>
              <a:t>linked list</a:t>
            </a:r>
          </a:p>
          <a:p>
            <a:r>
              <a:rPr lang="zh-TW" altLang="en-US" sz="2000" dirty="0"/>
              <a:t>在計算的時候如何得知 </a:t>
            </a:r>
            <a:r>
              <a:rPr lang="en-US" altLang="zh-TW" sz="2000" dirty="0"/>
              <a:t>linked list </a:t>
            </a:r>
            <a:r>
              <a:rPr lang="zh-TW" altLang="en-US" sz="2000" dirty="0"/>
              <a:t>有幾個</a:t>
            </a:r>
            <a:endParaRPr lang="en-US" altLang="zh-TW" sz="2000" dirty="0"/>
          </a:p>
          <a:p>
            <a:r>
              <a:rPr lang="zh-TW" altLang="en-US" sz="2000" dirty="0"/>
              <a:t>如何釋放已建立的 </a:t>
            </a:r>
            <a:r>
              <a:rPr lang="en-US" altLang="zh-TW" sz="2000" dirty="0"/>
              <a:t>linked list</a:t>
            </a:r>
          </a:p>
          <a:p>
            <a:r>
              <a:rPr lang="zh-TW" altLang="en-US" sz="2000" dirty="0"/>
              <a:t>直接數 </a:t>
            </a:r>
            <a:r>
              <a:rPr lang="en-US" altLang="zh-TW" sz="2000" dirty="0"/>
              <a:t>k</a:t>
            </a:r>
            <a:r>
              <a:rPr lang="zh-TW" altLang="en-US" sz="2000" dirty="0"/>
              <a:t> 個可能導致 </a:t>
            </a:r>
            <a:r>
              <a:rPr lang="en-US" altLang="zh-TW" sz="2000" dirty="0"/>
              <a:t>TLE</a:t>
            </a:r>
            <a:r>
              <a:rPr lang="zh-TW" altLang="en-US" sz="2000" dirty="0"/>
              <a:t> 超時，建議可以使用 </a:t>
            </a:r>
            <a:r>
              <a:rPr lang="en-US" altLang="zh-TW" sz="2000" dirty="0"/>
              <a:t>mod (</a:t>
            </a:r>
            <a:r>
              <a:rPr lang="zh-TW" altLang="en-US" sz="2000" dirty="0"/>
              <a:t>同餘</a:t>
            </a:r>
            <a:r>
              <a:rPr lang="en-US" altLang="zh-TW" sz="2000" dirty="0"/>
              <a:t>)</a:t>
            </a:r>
            <a:r>
              <a:rPr lang="zh-TW" altLang="en-US" sz="2000" dirty="0"/>
              <a:t> 的方式來減少計算量</a:t>
            </a:r>
            <a:endParaRPr lang="en-US" altLang="zh-TW" sz="2000" dirty="0"/>
          </a:p>
          <a:p>
            <a:r>
              <a:rPr lang="zh-TW" altLang="en-US" sz="2000" dirty="0"/>
              <a:t>剔除那個 </a:t>
            </a:r>
            <a:r>
              <a:rPr lang="en-US" altLang="zh-TW" sz="2000" dirty="0"/>
              <a:t>Node </a:t>
            </a:r>
            <a:r>
              <a:rPr lang="zh-TW" altLang="en-US" sz="2000" dirty="0"/>
              <a:t>後要如何維持環狀 </a:t>
            </a:r>
            <a:r>
              <a:rPr lang="en-US" altLang="zh-TW" sz="2000" dirty="0"/>
              <a:t>linked list </a:t>
            </a:r>
            <a:r>
              <a:rPr lang="zh-TW" altLang="en-US" sz="2000" dirty="0"/>
              <a:t>的完整度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60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0714679-C2AE-4A5F-B3C5-1A5F34ED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zh-TW" altLang="en-US" sz="3600" dirty="0"/>
              <a:t>題目思路</a:t>
            </a:r>
            <a:br>
              <a:rPr lang="en-US" altLang="zh-TW" sz="3600" dirty="0"/>
            </a:br>
            <a:r>
              <a:rPr lang="en-US" altLang="zh-TW" sz="3600" dirty="0"/>
              <a:t>&lt;</a:t>
            </a:r>
            <a:r>
              <a:rPr lang="zh-TW" altLang="en-US" sz="3600" dirty="0"/>
              <a:t>版本二</a:t>
            </a:r>
            <a:r>
              <a:rPr lang="en-US" altLang="zh-TW" sz="3600" dirty="0"/>
              <a:t>&gt;</a:t>
            </a:r>
            <a:endParaRPr lang="zh-TW" alt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4E96DE-7533-406A-B6B0-08E7AAC24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因為題目只需要求解，有沒有辦法</a:t>
            </a:r>
            <a:r>
              <a:rPr lang="zh-TW" altLang="en-US" sz="2000" dirty="0">
                <a:hlinkClick r:id="rId2"/>
              </a:rPr>
              <a:t>直接求值</a:t>
            </a:r>
            <a:endParaRPr lang="en-US" altLang="zh-TW" sz="2000" dirty="0"/>
          </a:p>
          <a:p>
            <a:r>
              <a:rPr lang="zh-TW" altLang="en-US" sz="2000" dirty="0"/>
              <a:t>如何儲存計算時不會給的 </a:t>
            </a:r>
            <a:r>
              <a:rPr lang="en-US" altLang="zh-TW" sz="2000" dirty="0"/>
              <a:t>n</a:t>
            </a:r>
          </a:p>
          <a:p>
            <a:endParaRPr lang="en-US" altLang="zh-TW" sz="2000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5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72343B1-9A56-471C-BBE0-0AB0A507B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zh-TW" altLang="en-US" sz="3600"/>
              <a:t>目錄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BF214F-46B4-4459-9874-AE3FB7D25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anchor="ctr">
            <a:normAutofit/>
          </a:bodyPr>
          <a:lstStyle/>
          <a:p>
            <a:r>
              <a:rPr lang="en-US" altLang="zh-TW" sz="2000" dirty="0"/>
              <a:t>12241 - Restaurants in Hsinchu</a:t>
            </a:r>
          </a:p>
          <a:p>
            <a:r>
              <a:rPr lang="en-US" altLang="zh-TW" sz="2000" dirty="0"/>
              <a:t>12301 - Uncle Huang choose Tutor(Easy version)</a:t>
            </a:r>
          </a:p>
        </p:txBody>
      </p:sp>
    </p:spTree>
    <p:extLst>
      <p:ext uri="{BB962C8B-B14F-4D97-AF65-F5344CB8AC3E}">
        <p14:creationId xmlns:p14="http://schemas.microsoft.com/office/powerpoint/2010/main" val="2868164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87D1151-9A94-4ADC-94F4-74DA2E8F0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zh-TW" altLang="en-US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難易度：★★☆☆</a:t>
            </a:r>
            <a:endParaRPr lang="en-US" altLang="zh-TW" sz="2000" kern="1200" dirty="0">
              <a:solidFill>
                <a:srgbClr val="08080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F1E1C079-232B-40AC-909B-903B75D54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12241 - Restaurants in Hsinchu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6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66D89745-56F9-459C-907F-2A7B9845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zh-TW" altLang="en-US" sz="3600"/>
              <a:t>題目說明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C0689C2-5D2F-44E4-BCAB-A2B7F1E59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anchor="ctr">
            <a:normAutofit/>
          </a:bodyPr>
          <a:lstStyle/>
          <a:p>
            <a:r>
              <a:rPr lang="zh-TW" altLang="en-US" sz="2000" dirty="0"/>
              <a:t>求費波納契數列的第</a:t>
            </a:r>
            <a:r>
              <a:rPr lang="en-US" altLang="zh-TW" sz="2000" dirty="0"/>
              <a:t>N</a:t>
            </a:r>
            <a:r>
              <a:rPr lang="zh-TW" altLang="en-US" sz="2000" dirty="0"/>
              <a:t>項 </a:t>
            </a:r>
            <a:r>
              <a:rPr lang="en-US" altLang="zh-TW" sz="2000" dirty="0" err="1"/>
              <a:t>Fn</a:t>
            </a:r>
            <a:r>
              <a:rPr lang="en-US" altLang="zh-TW" sz="2000" dirty="0"/>
              <a:t> % (10</a:t>
            </a:r>
            <a:r>
              <a:rPr lang="en-US" altLang="zh-TW" sz="2000" baseline="30000" dirty="0"/>
              <a:t>9</a:t>
            </a:r>
            <a:r>
              <a:rPr lang="en-US" altLang="zh-TW" sz="2000" dirty="0"/>
              <a:t>+7)</a:t>
            </a:r>
          </a:p>
          <a:p>
            <a:r>
              <a:rPr lang="en-US" altLang="zh-TW" sz="2000" dirty="0"/>
              <a:t>F</a:t>
            </a:r>
            <a:r>
              <a:rPr lang="en-US" altLang="zh-TW" sz="2000" baseline="-25000" dirty="0"/>
              <a:t>1</a:t>
            </a:r>
            <a:r>
              <a:rPr lang="en-US" altLang="zh-TW" sz="2000" dirty="0"/>
              <a:t> = 1, F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 = 1, F</a:t>
            </a:r>
            <a:r>
              <a:rPr lang="en-US" altLang="zh-TW" sz="2000" baseline="-25000" dirty="0"/>
              <a:t>i</a:t>
            </a:r>
            <a:r>
              <a:rPr lang="en-US" altLang="zh-TW" sz="2000" dirty="0"/>
              <a:t> = F</a:t>
            </a:r>
            <a:r>
              <a:rPr lang="en-US" altLang="zh-TW" sz="2000" baseline="-25000" dirty="0"/>
              <a:t>i-1</a:t>
            </a:r>
            <a:r>
              <a:rPr lang="en-US" altLang="zh-TW" sz="2000" dirty="0"/>
              <a:t> + F</a:t>
            </a:r>
            <a:r>
              <a:rPr lang="en-US" altLang="zh-TW" sz="2000" baseline="-25000" dirty="0"/>
              <a:t>i-2</a:t>
            </a:r>
          </a:p>
          <a:p>
            <a:endParaRPr lang="en-US" altLang="zh-TW" sz="2000" dirty="0"/>
          </a:p>
        </p:txBody>
      </p:sp>
      <p:pic>
        <p:nvPicPr>
          <p:cNvPr id="7" name="圖片 6" descr="一張含有 時鐘, 儀錶 的圖片&#10;&#10;自動產生的描述">
            <a:extLst>
              <a:ext uri="{FF2B5EF4-FFF2-40B4-BE49-F238E27FC236}">
                <a16:creationId xmlns:a16="http://schemas.microsoft.com/office/drawing/2014/main" id="{55A9EB64-7B8D-427D-A501-94626613B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71129"/>
            <a:ext cx="4580735" cy="82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64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FCF5D5D-5DE4-4468-9B86-77DC91064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zh-TW" altLang="en-US" sz="3600"/>
              <a:t>輸入輸出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2CC811-3A77-4C3E-A46D-BE9714B1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anchor="ctr">
            <a:normAutofit/>
          </a:bodyPr>
          <a:lstStyle/>
          <a:p>
            <a:r>
              <a:rPr lang="zh-TW" altLang="en-US" sz="2000"/>
              <a:t>輸入：給你第</a:t>
            </a:r>
            <a:r>
              <a:rPr lang="en-US" altLang="zh-TW" sz="2000"/>
              <a:t>i(1 &lt;= i &lt;= 10</a:t>
            </a:r>
            <a:r>
              <a:rPr lang="en-US" altLang="zh-TW" sz="2000" baseline="30000"/>
              <a:t>18</a:t>
            </a:r>
            <a:r>
              <a:rPr lang="en-US" altLang="zh-TW" sz="2000"/>
              <a:t>)</a:t>
            </a:r>
            <a:r>
              <a:rPr lang="zh-TW" altLang="en-US" sz="2000"/>
              <a:t>項，輸入截止於 </a:t>
            </a:r>
            <a:r>
              <a:rPr lang="en-US" altLang="zh-TW" sz="2000"/>
              <a:t>EOF</a:t>
            </a:r>
          </a:p>
          <a:p>
            <a:r>
              <a:rPr lang="zh-TW" altLang="en-US" sz="2000"/>
              <a:t>輸出：求出 </a:t>
            </a:r>
            <a:r>
              <a:rPr lang="en-US" altLang="zh-TW" sz="2000"/>
              <a:t>Fn %(10</a:t>
            </a:r>
            <a:r>
              <a:rPr lang="en-US" altLang="zh-TW" sz="2000" baseline="30000"/>
              <a:t>9</a:t>
            </a:r>
            <a:r>
              <a:rPr lang="en-US" altLang="zh-TW" sz="2000"/>
              <a:t>+7)</a:t>
            </a:r>
            <a:r>
              <a:rPr lang="zh-TW" altLang="en-US" sz="2000"/>
              <a:t> 的值，記得每行都要換行</a:t>
            </a:r>
            <a:endParaRPr lang="en-US" altLang="zh-TW" sz="2000"/>
          </a:p>
        </p:txBody>
      </p:sp>
    </p:spTree>
    <p:extLst>
      <p:ext uri="{BB962C8B-B14F-4D97-AF65-F5344CB8AC3E}">
        <p14:creationId xmlns:p14="http://schemas.microsoft.com/office/powerpoint/2010/main" val="635758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4A7206E-C1A0-4F9A-9B62-D2EAFC7C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TW" altLang="en-US" sz="3600"/>
              <a:t>先備知識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557BE8-D81E-4C9D-96FE-42B90D0DB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zh-TW" altLang="en-US" sz="2000"/>
              <a:t>快速冪</a:t>
            </a:r>
            <a:endParaRPr lang="en-US" altLang="zh-TW" sz="2000"/>
          </a:p>
          <a:p>
            <a:r>
              <a:rPr lang="zh-TW" altLang="en-US" sz="2000"/>
              <a:t>矩陣乘法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77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0714679-C2AE-4A5F-B3C5-1A5F34ED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zh-TW" altLang="en-US" sz="3600"/>
              <a:t>題目思路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4E96DE-7533-406A-B6B0-08E7AAC24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zh-TW" altLang="en-US" sz="2000"/>
              <a:t>請參閱 </a:t>
            </a:r>
            <a:r>
              <a:rPr lang="en-US" altLang="zh-TW" sz="2000"/>
              <a:t>12254 - Thanos‘ Dilemma</a:t>
            </a:r>
            <a:r>
              <a:rPr lang="zh-TW" altLang="en-US" sz="2000"/>
              <a:t> 的快速冪做法，這題只需稍微修改即可完成</a:t>
            </a:r>
            <a:r>
              <a:rPr lang="en-US" altLang="zh-TW" sz="2000"/>
              <a:t>(</a:t>
            </a:r>
            <a:r>
              <a:rPr lang="zh-TW" altLang="en-US" sz="2000"/>
              <a:t>且難度較低</a:t>
            </a:r>
            <a:r>
              <a:rPr lang="en-US" altLang="zh-TW" sz="2000"/>
              <a:t>)</a:t>
            </a:r>
          </a:p>
          <a:p>
            <a:r>
              <a:rPr lang="zh-TW" altLang="en-US" sz="2000"/>
              <a:t>如何做矩陣運算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43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39E4BD-9E9F-428F-A6EB-2C8173E8E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zh-TW" altLang="en-US" sz="20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難易度：★★☆☆</a:t>
            </a:r>
            <a:endParaRPr lang="en-US" altLang="zh-TW" sz="2000" kern="1200">
              <a:solidFill>
                <a:srgbClr val="08080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31A8207-EBEC-45E3-A7AC-319F9B91F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12301 - Uncle Huang choose Tutor(Easy version)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00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66D89745-56F9-459C-907F-2A7B9845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題目說明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C0689C2-5D2F-44E4-BCAB-A2B7F1E59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anchor="ctr">
            <a:normAutofit/>
          </a:bodyPr>
          <a:lstStyle/>
          <a:p>
            <a:r>
              <a:rPr lang="zh-TW" altLang="en-US" sz="3200" dirty="0">
                <a:highlight>
                  <a:srgbClr val="FFFF00"/>
                </a:highlight>
              </a:rPr>
              <a:t>黃書書找家教</a:t>
            </a:r>
            <a:endParaRPr lang="en-US" altLang="zh-TW" sz="3200" dirty="0">
              <a:highlight>
                <a:srgbClr val="FFFF00"/>
              </a:highlight>
            </a:endParaRPr>
          </a:p>
          <a:p>
            <a:r>
              <a:rPr lang="zh-TW" altLang="en-US" sz="2000" dirty="0"/>
              <a:t>有數個候選人圍一圈，候選人編號 </a:t>
            </a:r>
            <a:r>
              <a:rPr lang="en-US" altLang="zh-TW" sz="2000" dirty="0"/>
              <a:t>1, 2, 3, 4….</a:t>
            </a:r>
          </a:p>
          <a:p>
            <a:r>
              <a:rPr lang="zh-TW" altLang="en-US" sz="2000" dirty="0"/>
              <a:t>以順時鐘的方式每幾個一數，被點到的那個就剃除，直到候選人裡面剩下的最後一個就是要找家教</a:t>
            </a:r>
            <a:endParaRPr lang="en-US" altLang="zh-TW" sz="2000" dirty="0"/>
          </a:p>
          <a:p>
            <a:r>
              <a:rPr lang="zh-TW" altLang="en-US" sz="2000" dirty="0"/>
              <a:t>請求出最後那個人原本的 </a:t>
            </a:r>
            <a:r>
              <a:rPr lang="en-US" altLang="zh-TW" sz="2000" dirty="0"/>
              <a:t>index </a:t>
            </a:r>
            <a:r>
              <a:rPr lang="zh-TW" altLang="en-US" sz="2000" dirty="0"/>
              <a:t>是多少</a:t>
            </a:r>
            <a:endParaRPr lang="en-US" altLang="zh-TW" sz="2000" dirty="0"/>
          </a:p>
          <a:p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93863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403</Words>
  <Application>Microsoft Office PowerPoint</Application>
  <PresentationFormat>寬螢幕</PresentationFormat>
  <Paragraphs>48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佈景主題</vt:lpstr>
      <vt:lpstr>2034 - I2P(I) 2020_Chen_week16</vt:lpstr>
      <vt:lpstr>目錄</vt:lpstr>
      <vt:lpstr>12241 - Restaurants in Hsinchu</vt:lpstr>
      <vt:lpstr>題目說明</vt:lpstr>
      <vt:lpstr>輸入輸出</vt:lpstr>
      <vt:lpstr>先備知識</vt:lpstr>
      <vt:lpstr>題目思路</vt:lpstr>
      <vt:lpstr>12301 - Uncle Huang choose Tutor(Easy version)</vt:lpstr>
      <vt:lpstr>題目說明</vt:lpstr>
      <vt:lpstr>題目說明</vt:lpstr>
      <vt:lpstr>題目說明</vt:lpstr>
      <vt:lpstr>題目說明</vt:lpstr>
      <vt:lpstr>題目說明</vt:lpstr>
      <vt:lpstr>題目說明</vt:lpstr>
      <vt:lpstr>輸入輸出</vt:lpstr>
      <vt:lpstr>先備知識</vt:lpstr>
      <vt:lpstr>題目思路 &lt;版本一&gt;</vt:lpstr>
      <vt:lpstr>題目思路 &lt;版本二&gt;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2034 - I2P(I) 2020_Chen_week16</dc:title>
  <dc:creator>賴御誠</dc:creator>
  <cp:lastModifiedBy>賴御誠</cp:lastModifiedBy>
  <cp:revision>3</cp:revision>
  <dcterms:created xsi:type="dcterms:W3CDTF">2020-06-24T02:59:06Z</dcterms:created>
  <dcterms:modified xsi:type="dcterms:W3CDTF">2020-06-24T05:57:46Z</dcterms:modified>
</cp:coreProperties>
</file>