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59" r:id="rId9"/>
    <p:sldId id="265" r:id="rId10"/>
    <p:sldId id="266" r:id="rId11"/>
    <p:sldId id="267" r:id="rId12"/>
    <p:sldId id="268" r:id="rId13"/>
    <p:sldId id="260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30F90A-D334-4C5C-9C08-7DAFABDEA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A2584D-CF81-4F37-8D0A-1ECE4972D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32876F-2021-4575-9033-F76272EC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7632-1AFE-4E79-8E32-E25F81A7326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55E3E1-A992-4B64-A7A2-9FCB30FB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66E415-BAE7-43C5-BB67-5576B7FF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B56E-EADB-4C3A-B4BE-16FAE99C1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25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EF5DED-E7B0-47DE-9B94-383DF7C0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80DEAB-30B1-4390-89C7-FA8C0C4FD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FE72C9-847A-46CB-BBD2-3D138E40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7632-1AFE-4E79-8E32-E25F81A7326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8A0DCF-0ACB-4113-947E-7CB1E6F4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70BD69-9180-4072-86A6-298379AC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B56E-EADB-4C3A-B4BE-16FAE99C1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60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CED82F7-291A-4CAA-ABEC-D73CADF5B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17FC17-CC0B-495F-ACAA-EED9D50B0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ABDE89-DF2E-4CDA-8470-A651A4F9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7632-1AFE-4E79-8E32-E25F81A7326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35A74A-0D46-4F1A-9357-1D81E0BA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A65ACF-EF12-4BDB-8056-8734DBA8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B56E-EADB-4C3A-B4BE-16FAE99C1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02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6CCE56-0C0B-42D3-B040-819AFB4F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861339-0844-44B5-B8F7-BF81A593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F2DFC8-9E2C-4658-BE50-E9F6CE67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7632-1AFE-4E79-8E32-E25F81A7326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7D3505-7758-4FB6-AC48-C716B54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AB8466-AAAD-4621-91B0-70D40EC7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B56E-EADB-4C3A-B4BE-16FAE99C1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64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FD8CF-ADFC-4BA5-8016-36BE3A03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398364-CCF2-4BA5-BE6A-E025B1449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6BF5E6-1A93-435C-80F0-FC40E1E4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7632-1AFE-4E79-8E32-E25F81A7326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ECCFAD-2E31-4A69-B8FF-C74591E0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BA1211-A2F0-4D5C-BC60-A04CF1FE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B56E-EADB-4C3A-B4BE-16FAE99C1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92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6D50F-64F4-4C3E-B981-FD1BC4DD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FA57D1-15EC-41D8-9352-97594B15C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565CF9-6819-43A8-A9AD-690747802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FEDA71-71CE-4F5F-B2E1-13202C20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7632-1AFE-4E79-8E32-E25F81A7326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981DD7-A3BF-4E15-A962-4EC1C3E8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918DEC-A5C0-4DFA-B83C-6537115F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B56E-EADB-4C3A-B4BE-16FAE99C1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49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A4374D-8AC1-47D8-9815-589F34A9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CBD9DB-3612-4AFE-87FF-826C70081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6CC9A6-8827-42AC-96A4-AC9EC568C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7E0584D-0717-4E74-B36C-34239D84B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62219BB-FC49-41A2-B72C-7FE3DA566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779119-92AB-4D20-8AC8-C64211B4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7632-1AFE-4E79-8E32-E25F81A7326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98D3C5-1021-4973-9991-56294A0B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31939BB-4362-4568-AED4-371BB519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B56E-EADB-4C3A-B4BE-16FAE99C1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50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384318-B34F-432F-81E4-4C33DE52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3F6D7A-4386-44B5-8473-F9D9066A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7632-1AFE-4E79-8E32-E25F81A7326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99A04AB-C7E5-4C4C-8EAA-836069EB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4665DE-DDE4-4381-9C94-9EB0087B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B56E-EADB-4C3A-B4BE-16FAE99C1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71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601541D-353B-4080-9DBB-864C5E06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7632-1AFE-4E79-8E32-E25F81A7326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46F057B-ABE9-4AE3-9A14-BC18500D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35712-6416-4900-942F-5FB644BA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B56E-EADB-4C3A-B4BE-16FAE99C1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88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08F63-46B9-4FC2-A1E4-B3B634B0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9B02A4-67F3-459E-9B4D-E739D1E9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848481-6CA1-457A-822C-B4C9E6A92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780A0F-CEB0-4054-A50A-5E58AC22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7632-1AFE-4E79-8E32-E25F81A7326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4E81C3-FAEA-4EF8-B267-8B2A218F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EEE7C8-7EEC-4FE9-851E-10C325EB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B56E-EADB-4C3A-B4BE-16FAE99C1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56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9CE67E-B969-433A-AAC3-C226B16B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A68BCB-AB4E-4A07-B261-A13BC0946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7E4639-E012-4FF7-A774-B22F81705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7D59FD-801B-4566-B543-FCE353F0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7632-1AFE-4E79-8E32-E25F81A7326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198286-A321-4880-BCB1-76911C63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EC0064-3E7F-4FA4-9C6B-AD93565E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B56E-EADB-4C3A-B4BE-16FAE99C1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92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8D02406-7ACE-49CD-BB2E-5CEDFE85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F29A1B-6BBD-416D-A804-9CA38FD6B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2F24F5-1651-4064-A18C-0253332C2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47632-1AFE-4E79-8E32-E25F81A7326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F02449-1DCA-4EF0-ABAD-AF4D747A8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9C69C6-9104-4B5E-8A0D-09D12FD67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B56E-EADB-4C3A-B4BE-16FAE99C18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60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cm.cs.nthu.edu.tw/contest/2033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rtw.com/%E7%A8%8B%E5%BC%8F%E8%AA%9E%E8%A8%80/561648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cm.cs.nthu.edu.tw/problem/12662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cm.cs.nthu.edu.tw/problem/12146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cm.cs.nthu.edu.tw/problem/12254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66578A-5245-4C87-AA73-4165AFA72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8000"/>
              <a:t>2033 - I2P(I) 2020_Chen_week15</a:t>
            </a:r>
            <a:endParaRPr lang="zh-TW" altLang="en-US" sz="80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C561D4-7032-4B5B-9C7A-DF404D86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>
                <a:hlinkClick r:id="rId2"/>
              </a:rPr>
              <a:t>賴御誠　編著</a:t>
            </a:r>
            <a:endParaRPr lang="en-US" altLang="zh-TW"/>
          </a:p>
          <a:p>
            <a:pPr algn="l"/>
            <a:r>
              <a:rPr lang="zh-TW" altLang="en-US"/>
              <a:t>截止日期：</a:t>
            </a:r>
            <a:r>
              <a:rPr lang="en-US" altLang="zh-TW"/>
              <a:t>2020/06/24 00:00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8534207-DAC5-41DC-887E-0DBA055F1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輸入輸出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D835EE-7A66-4CFB-A5F7-6D0D1BC0B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zh-TW" altLang="en-US" sz="2000"/>
              <a:t>輸入：給你 </a:t>
            </a:r>
            <a:r>
              <a:rPr lang="en-US" altLang="zh-TW" sz="2000"/>
              <a:t>t (1 &lt;= t &lt;= 20)</a:t>
            </a:r>
            <a:r>
              <a:rPr lang="zh-TW" altLang="en-US" sz="2000"/>
              <a:t>個測資，每個測資的第 </a:t>
            </a:r>
            <a:r>
              <a:rPr lang="en-US" altLang="zh-TW" sz="2000"/>
              <a:t>x (1 &lt;= x &lt;= 10</a:t>
            </a:r>
            <a:r>
              <a:rPr lang="en-US" altLang="zh-TW" sz="2000" baseline="30000"/>
              <a:t>18</a:t>
            </a:r>
            <a:r>
              <a:rPr lang="en-US" altLang="zh-TW" sz="2000"/>
              <a:t>)</a:t>
            </a:r>
            <a:r>
              <a:rPr lang="zh-TW" altLang="en-US" sz="2000"/>
              <a:t>個 </a:t>
            </a:r>
            <a:r>
              <a:rPr lang="en-US" altLang="zh-TW" sz="2000"/>
              <a:t>P(i)</a:t>
            </a:r>
          </a:p>
          <a:p>
            <a:r>
              <a:rPr lang="zh-TW" altLang="en-US" sz="2000"/>
              <a:t>輸出：算出 </a:t>
            </a:r>
            <a:r>
              <a:rPr lang="en-US" altLang="zh-TW" sz="2000"/>
              <a:t>P(x)%(10</a:t>
            </a:r>
            <a:r>
              <a:rPr lang="en-US" altLang="zh-TW" sz="2000" baseline="30000"/>
              <a:t>9</a:t>
            </a:r>
            <a:r>
              <a:rPr lang="en-US" altLang="zh-TW" sz="2000"/>
              <a:t>+7)</a:t>
            </a:r>
            <a:r>
              <a:rPr lang="zh-TW" altLang="en-US" sz="2000"/>
              <a:t> 的結果，記得要換行</a:t>
            </a:r>
            <a:endParaRPr lang="en-US" altLang="zh-TW" sz="2000"/>
          </a:p>
        </p:txBody>
      </p:sp>
    </p:spTree>
    <p:extLst>
      <p:ext uri="{BB962C8B-B14F-4D97-AF65-F5344CB8AC3E}">
        <p14:creationId xmlns:p14="http://schemas.microsoft.com/office/powerpoint/2010/main" val="396609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42BD7A2-FE68-4AF0-BBBC-F1B4DD93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先備知識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A48BF9-6335-4953-A27C-95892F994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zh-TW" altLang="en-US" sz="2000"/>
              <a:t>快速冪</a:t>
            </a:r>
            <a:r>
              <a:rPr lang="en-US" altLang="zh-TW" sz="2000"/>
              <a:t>(</a:t>
            </a:r>
            <a:r>
              <a:rPr lang="zh-TW" altLang="en-US" sz="2000">
                <a:hlinkClick r:id="rId2"/>
              </a:rPr>
              <a:t>資料來源</a:t>
            </a:r>
            <a:r>
              <a:rPr lang="en-US" altLang="zh-TW" sz="2000"/>
              <a:t>)</a:t>
            </a:r>
          </a:p>
          <a:p>
            <a:r>
              <a:rPr lang="zh-TW" altLang="en-US" sz="2000"/>
              <a:t>矩陣的乘法</a:t>
            </a:r>
            <a:endParaRPr lang="en-US" altLang="zh-TW" sz="2000"/>
          </a:p>
          <a:p>
            <a:r>
              <a:rPr lang="zh-TW" altLang="en-US" sz="2000"/>
              <a:t>單位矩陣</a:t>
            </a:r>
          </a:p>
        </p:txBody>
      </p:sp>
    </p:spTree>
    <p:extLst>
      <p:ext uri="{BB962C8B-B14F-4D97-AF65-F5344CB8AC3E}">
        <p14:creationId xmlns:p14="http://schemas.microsoft.com/office/powerpoint/2010/main" val="338020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150EFEA-9E20-4CEA-90AE-81C33733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題目思路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A5F988-8A2D-4A8F-AF72-86D80B1D7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zh-TW" altLang="en-US" sz="2400"/>
              <a:t>如何用程式算矩陣乘法</a:t>
            </a:r>
            <a:endParaRPr lang="en-US" altLang="zh-TW" sz="2400"/>
          </a:p>
          <a:p>
            <a:r>
              <a:rPr lang="zh-TW" altLang="en-US" sz="2400"/>
              <a:t>如何用快速冪加速 </a:t>
            </a:r>
            <a:r>
              <a:rPr lang="en-US" altLang="zh-TW" sz="2400"/>
              <a:t>P(i) </a:t>
            </a:r>
            <a:r>
              <a:rPr lang="zh-TW" altLang="en-US" sz="2400"/>
              <a:t>的運算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F1B7395-D0FB-4CCB-B994-8AA818A27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53" y="3695976"/>
            <a:ext cx="57435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760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D8AEAA-9684-4481-929A-DFD32FF3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12662 - I got a perfect body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FBFE44-5DFA-4F11-95AF-2119D7398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難易度： ★ ★ ★ ★</a:t>
            </a:r>
            <a:endParaRPr lang="en-US" altLang="zh-TW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09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2999D21-9212-418D-BF9B-B7BF04FA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題目說明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D143F2D-734D-440B-A369-D8BECC017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zh-TW" altLang="en-US" sz="2000"/>
              <a:t>給你一些商品，請求出能最多購買幾個商品</a:t>
            </a:r>
            <a:endParaRPr lang="en-US" altLang="zh-TW" sz="2000"/>
          </a:p>
          <a:p>
            <a:r>
              <a:rPr lang="zh-TW" altLang="en-US" sz="2000"/>
              <a:t>商品有特定優惠組合</a:t>
            </a:r>
            <a:endParaRPr lang="en-US" altLang="zh-TW" sz="2000"/>
          </a:p>
          <a:p>
            <a:r>
              <a:rPr lang="zh-TW" altLang="en-US" sz="2000"/>
              <a:t>優惠方式：買一組只需付該組合內最高價的商品價格</a:t>
            </a:r>
          </a:p>
        </p:txBody>
      </p:sp>
    </p:spTree>
    <p:extLst>
      <p:ext uri="{BB962C8B-B14F-4D97-AF65-F5344CB8AC3E}">
        <p14:creationId xmlns:p14="http://schemas.microsoft.com/office/powerpoint/2010/main" val="983633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861F2C2-1CDA-4F7A-B036-63B73A35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輸入輸出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C29C5B-E9DB-41A8-A290-2F870DA1C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zh-TW" altLang="en-US" sz="2000"/>
              <a:t>輸入：有 </a:t>
            </a:r>
            <a:r>
              <a:rPr lang="en-US" altLang="zh-TW" sz="2000"/>
              <a:t>t</a:t>
            </a:r>
            <a:r>
              <a:rPr lang="zh-TW" altLang="en-US" sz="2000"/>
              <a:t> </a:t>
            </a:r>
            <a:r>
              <a:rPr lang="en-US" altLang="zh-TW" sz="2000"/>
              <a:t>(1&lt;= t &lt;=10)</a:t>
            </a:r>
            <a:r>
              <a:rPr lang="zh-TW" altLang="en-US" sz="2000"/>
              <a:t>組測資，每個測資會告訴你有個</a:t>
            </a:r>
            <a:r>
              <a:rPr lang="pt-BR" altLang="zh-TW" sz="2000"/>
              <a:t>(2&lt;=n&lt;=3*10^5)</a:t>
            </a:r>
            <a:r>
              <a:rPr lang="zh-TW" altLang="en-US" sz="2000"/>
              <a:t>個產品</a:t>
            </a:r>
            <a:r>
              <a:rPr lang="pt-BR" altLang="zh-TW" sz="2000"/>
              <a:t>, </a:t>
            </a:r>
            <a:r>
              <a:rPr lang="zh-TW" altLang="en-US" sz="2000"/>
              <a:t>你的預算</a:t>
            </a:r>
            <a:r>
              <a:rPr lang="pt-BR" altLang="zh-TW" sz="2000"/>
              <a:t>p(1&lt;= p &lt;= 10^9)</a:t>
            </a:r>
            <a:r>
              <a:rPr lang="zh-TW" altLang="en-US" sz="2000"/>
              <a:t>元</a:t>
            </a:r>
            <a:r>
              <a:rPr lang="pt-BR" altLang="zh-TW" sz="2000"/>
              <a:t>, </a:t>
            </a:r>
            <a:r>
              <a:rPr lang="zh-TW" altLang="en-US" sz="2000"/>
              <a:t>以及一個組合的數量要有</a:t>
            </a:r>
            <a:r>
              <a:rPr lang="pt-BR" altLang="zh-TW" sz="2000"/>
              <a:t>k(2 &lt;= k &lt;= n)</a:t>
            </a:r>
            <a:r>
              <a:rPr lang="zh-TW" altLang="en-US" sz="2000"/>
              <a:t>個</a:t>
            </a:r>
            <a:endParaRPr lang="en-US" altLang="zh-TW" sz="2000"/>
          </a:p>
          <a:p>
            <a:r>
              <a:rPr lang="zh-TW" altLang="en-US" sz="2000"/>
              <a:t>輸出：最多的購買數量，每行要換行</a:t>
            </a:r>
          </a:p>
        </p:txBody>
      </p:sp>
    </p:spTree>
    <p:extLst>
      <p:ext uri="{BB962C8B-B14F-4D97-AF65-F5344CB8AC3E}">
        <p14:creationId xmlns:p14="http://schemas.microsoft.com/office/powerpoint/2010/main" val="2709957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3EA718D-3EF1-4BC3-A7CF-2D72CDD7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題目思路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88AF63-73D7-471D-90C1-55610B213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zh-TW" altLang="en-US" sz="2400"/>
              <a:t>怎麼搭配才能買到最多商品</a:t>
            </a:r>
            <a:endParaRPr lang="en-US" altLang="zh-TW" sz="2400"/>
          </a:p>
          <a:p>
            <a:r>
              <a:rPr lang="zh-TW" altLang="en-US" sz="2400"/>
              <a:t>怎麼搭配才能買到最划算剩下最多預算</a:t>
            </a:r>
            <a:endParaRPr lang="en-US" altLang="zh-TW" sz="2400"/>
          </a:p>
          <a:p>
            <a:r>
              <a:rPr lang="zh-TW" altLang="en-US" sz="2400"/>
              <a:t>如何組合出該優惠包的最佳組合</a:t>
            </a:r>
          </a:p>
        </p:txBody>
      </p:sp>
    </p:spTree>
    <p:extLst>
      <p:ext uri="{BB962C8B-B14F-4D97-AF65-F5344CB8AC3E}">
        <p14:creationId xmlns:p14="http://schemas.microsoft.com/office/powerpoint/2010/main" val="349203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080FCDE7-41FE-4FEF-9C6F-97D32B08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目錄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1A9651C-685A-4999-A77D-E2C5BC213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US" altLang="zh-TW" sz="2000"/>
              <a:t>12146 - Too Many Things to Buy</a:t>
            </a:r>
          </a:p>
          <a:p>
            <a:r>
              <a:rPr lang="en-US" altLang="zh-TW" sz="2000"/>
              <a:t>12254 - Thanos' Dilemma</a:t>
            </a:r>
          </a:p>
          <a:p>
            <a:r>
              <a:rPr lang="en-US" altLang="zh-TW" sz="2000"/>
              <a:t>12662 - I got a perfect body</a:t>
            </a:r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236345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607CF2A-CD51-4EA6-876C-16A5DD48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12146 - Too Many Things to Buy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71D9CF-0AC7-46A2-A2B1-B2FCD571C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難易度：★★☆☆</a:t>
            </a:r>
            <a:endParaRPr lang="zh-TW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46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305B08C9-C15B-4646-A93F-8528669D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題目說明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670D8EF-BA41-4DBD-827E-6747A9386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zh-TW" altLang="en-US" sz="2000"/>
              <a:t>找出最便宜的購買所有商品的方式</a:t>
            </a:r>
            <a:endParaRPr lang="en-US" altLang="zh-TW" sz="2000"/>
          </a:p>
          <a:p>
            <a:r>
              <a:rPr lang="en-US" altLang="zh-TW" sz="2000"/>
              <a:t>Osas </a:t>
            </a:r>
            <a:r>
              <a:rPr lang="zh-TW" altLang="en-US" sz="2000"/>
              <a:t>會需要在第一天購買一定數量以上的物品</a:t>
            </a:r>
          </a:p>
        </p:txBody>
      </p:sp>
    </p:spTree>
    <p:extLst>
      <p:ext uri="{BB962C8B-B14F-4D97-AF65-F5344CB8AC3E}">
        <p14:creationId xmlns:p14="http://schemas.microsoft.com/office/powerpoint/2010/main" val="132568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C253A8B-CBB8-4245-B8FB-D1EA689B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輸入輸出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1691BF-4755-488F-9C3A-1AF0956B0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zh-TW" altLang="en-US" sz="2000"/>
              <a:t>輸入：給你 </a:t>
            </a:r>
            <a:r>
              <a:rPr lang="en-US" altLang="zh-TW" sz="2000"/>
              <a:t>n ( 1 &lt;= n &lt;= 10</a:t>
            </a:r>
            <a:r>
              <a:rPr lang="en-US" altLang="zh-TW" sz="2000" baseline="30000"/>
              <a:t>5</a:t>
            </a:r>
            <a:r>
              <a:rPr lang="en-US" altLang="zh-TW" sz="2000"/>
              <a:t> )</a:t>
            </a:r>
            <a:r>
              <a:rPr lang="zh-TW" altLang="en-US" sz="2000"/>
              <a:t>個物品，以及最少在第一天要購買的數量</a:t>
            </a:r>
            <a:r>
              <a:rPr lang="en-US" altLang="zh-TW" sz="2000"/>
              <a:t>k ( 0 &lt;= k &lt;= n )</a:t>
            </a:r>
          </a:p>
          <a:p>
            <a:r>
              <a:rPr lang="zh-TW" altLang="en-US" sz="2000"/>
              <a:t>輸出：最低購入商品的價格總和，記得要換行</a:t>
            </a:r>
          </a:p>
        </p:txBody>
      </p:sp>
    </p:spTree>
    <p:extLst>
      <p:ext uri="{BB962C8B-B14F-4D97-AF65-F5344CB8AC3E}">
        <p14:creationId xmlns:p14="http://schemas.microsoft.com/office/powerpoint/2010/main" val="369583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87D3F2-746D-4AC1-9656-7EF5F5B3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先備知識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1DB7CB-CF3C-452B-B27D-DA2364C53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US" altLang="zh-TW" sz="2000"/>
              <a:t>C</a:t>
            </a:r>
            <a:r>
              <a:rPr lang="zh-TW" altLang="en-US" sz="2000"/>
              <a:t> </a:t>
            </a:r>
            <a:r>
              <a:rPr lang="en-US" altLang="zh-TW" sz="2000"/>
              <a:t>Structures</a:t>
            </a:r>
          </a:p>
          <a:p>
            <a:r>
              <a:rPr lang="en-US" altLang="zh-TW" sz="2000"/>
              <a:t>Qsort</a:t>
            </a:r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337415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CC68378-E3A6-4286-AC9B-962233D8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題目思路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965D71-1DDD-4577-BD4A-F3351D018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zh-TW" altLang="en-US" sz="2400"/>
              <a:t>如何得知那些商品哪一天會比較便宜</a:t>
            </a:r>
            <a:endParaRPr lang="en-US" altLang="zh-TW" sz="2400"/>
          </a:p>
          <a:p>
            <a:r>
              <a:rPr lang="zh-TW" altLang="en-US" sz="2400"/>
              <a:t>如何找到哪個商品的最便宜，另外誰第二便宜</a:t>
            </a:r>
            <a:endParaRPr lang="en-US" altLang="zh-TW" sz="2400"/>
          </a:p>
          <a:p>
            <a:pPr marL="0" indent="0">
              <a:buNone/>
            </a:pP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236605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92B690-94BC-4947-9DFD-C227F53D7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12254 - Thanos' Dilemma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851676-1B8F-4D02-92C4-61F9A8C8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難易度：★★★☆</a:t>
            </a:r>
            <a:endParaRPr lang="en-US" altLang="zh-TW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45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5C5F9F74-D0B8-4CB9-A03F-C5AF4D60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題目說明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D3D11D1D-5B94-49F0-8ED6-4CD269B09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zh-TW" altLang="en-US" sz="2000"/>
              <a:t>求出 </a:t>
            </a:r>
            <a:r>
              <a:rPr lang="nn-NO" altLang="zh-TW" sz="2000"/>
              <a:t>P(i) = P(i-1) + 2*P(i-2) + P(i-3)</a:t>
            </a:r>
            <a:r>
              <a:rPr lang="zh-TW" altLang="en-US" sz="2000"/>
              <a:t>的值</a:t>
            </a:r>
            <a:endParaRPr lang="en-US" altLang="zh-TW" sz="2000"/>
          </a:p>
          <a:p>
            <a:r>
              <a:rPr lang="zh-TW" altLang="en-US" sz="2000"/>
              <a:t>已知 </a:t>
            </a:r>
            <a:r>
              <a:rPr lang="nn-NO" altLang="zh-TW" sz="2000"/>
              <a:t>P(1)=1, P(2)=12, P(3)=13</a:t>
            </a:r>
          </a:p>
          <a:p>
            <a:r>
              <a:rPr lang="zh-TW" altLang="en-US" sz="2000"/>
              <a:t>最後結果要取 </a:t>
            </a:r>
            <a:r>
              <a:rPr lang="en-US" altLang="zh-TW" sz="2000"/>
              <a:t>(10</a:t>
            </a:r>
            <a:r>
              <a:rPr lang="en-US" altLang="zh-TW" sz="2000" baseline="30000"/>
              <a:t>9</a:t>
            </a:r>
            <a:r>
              <a:rPr lang="en-US" altLang="zh-TW" sz="2000"/>
              <a:t>+7)</a:t>
            </a:r>
            <a:r>
              <a:rPr lang="zh-TW" altLang="en-US" sz="2000"/>
              <a:t> 的餘數</a:t>
            </a:r>
            <a:r>
              <a:rPr lang="en-US" altLang="zh-TW" sz="2000"/>
              <a:t>(MOD)</a:t>
            </a:r>
          </a:p>
          <a:p>
            <a:endParaRPr lang="nn-NO" altLang="zh-TW" sz="2000"/>
          </a:p>
          <a:p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177670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461</Words>
  <Application>Microsoft Office PowerPoint</Application>
  <PresentationFormat>寬螢幕</PresentationFormat>
  <Paragraphs>50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佈景主題</vt:lpstr>
      <vt:lpstr>2033 - I2P(I) 2020_Chen_week15</vt:lpstr>
      <vt:lpstr>目錄</vt:lpstr>
      <vt:lpstr>12146 - Too Many Things to Buy</vt:lpstr>
      <vt:lpstr>題目說明</vt:lpstr>
      <vt:lpstr>輸入輸出</vt:lpstr>
      <vt:lpstr>先備知識</vt:lpstr>
      <vt:lpstr>題目思路</vt:lpstr>
      <vt:lpstr>12254 - Thanos' Dilemma</vt:lpstr>
      <vt:lpstr>題目說明</vt:lpstr>
      <vt:lpstr>輸入輸出</vt:lpstr>
      <vt:lpstr>先備知識</vt:lpstr>
      <vt:lpstr>題目思路</vt:lpstr>
      <vt:lpstr>12662 - I got a perfect body</vt:lpstr>
      <vt:lpstr>題目說明</vt:lpstr>
      <vt:lpstr>輸入輸出</vt:lpstr>
      <vt:lpstr>題目思路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2033 - I2P(I) 2020_Chen_week15</dc:title>
  <dc:creator>賴御誠</dc:creator>
  <cp:lastModifiedBy>賴御誠</cp:lastModifiedBy>
  <cp:revision>1</cp:revision>
  <dcterms:created xsi:type="dcterms:W3CDTF">2020-06-17T03:46:19Z</dcterms:created>
  <dcterms:modified xsi:type="dcterms:W3CDTF">2020-06-17T03:47:46Z</dcterms:modified>
</cp:coreProperties>
</file>