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0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4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ED8B8-A7ED-4AE9-B024-FEDEC9594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5CDB90-1A8C-45AB-A584-99AD936E7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864B3-D206-422A-A813-D23800B0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AD65-FCB5-4B0D-B111-6D560902BB88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F5EDDE-20DA-4BAF-AD2C-127082DB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38447F-548A-4808-AB5A-D644BB79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D63-DEA9-4BE7-B315-7279CDB22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37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53531-97C2-4509-8D72-CD7DA74A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E312BD-E1C6-412B-BDB8-E24A29C9B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1C38DB-0D6D-4475-9EDF-61FEF7E6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AD65-FCB5-4B0D-B111-6D560902BB88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9935F2-D67F-49F1-86B7-914D6EE4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8C1E5-4D14-4DAF-A760-EA0CE5B7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D63-DEA9-4BE7-B315-7279CDB22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30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B20ACB-D279-4BB1-9148-37F2582FE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3D6D99-7260-48BC-84B3-9F280FB66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D76304-5A3C-4016-94CA-930A7963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AD65-FCB5-4B0D-B111-6D560902BB88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04CABE-8BEE-4207-A5FE-EA58F527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C93DBA-E1D9-474F-8243-62CC5C33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D63-DEA9-4BE7-B315-7279CDB22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85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DAEEA-5BFA-4AD1-AD53-0A2DE719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5AA6D-4148-4A1E-A745-5F839609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C9A222-04B0-4A08-8D6F-F781AAFF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AD65-FCB5-4B0D-B111-6D560902BB88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0B8A1C-DBA5-489C-8A2A-FF84CD1B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1D0055-FCD2-4D38-80F8-19CEEC4B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D63-DEA9-4BE7-B315-7279CDB22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12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4F89A6-0126-4CF1-8700-B8631FA2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2BBD85-A76C-49A8-B532-CFE3D420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352D53-0BA2-433A-AB64-FA60A8CD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AD65-FCB5-4B0D-B111-6D560902BB88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C1E9E8-6054-4BE3-BF95-B6E84AFF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D2DE70-5F3E-4B17-9D65-55EFCFDB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D63-DEA9-4BE7-B315-7279CDB22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32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2412F-DFE4-4FAF-A2B8-B864A93E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1C783A-2C50-4B9A-95C1-55A6F1EF3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01CB69-6492-4EF9-A32F-BDA23C1B7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F89C53-F03A-4B70-A8D4-04D6E569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AD65-FCB5-4B0D-B111-6D560902BB88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CA366A-CD82-48AA-95CB-0EDCFDB6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A33C56-CA5C-4E28-9E1F-D4A381CF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D63-DEA9-4BE7-B315-7279CDB22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5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FC62-D99B-40D8-B96B-E4644648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74EBD7-EB35-413F-8F76-A3605621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5FB3C1-4B2A-40C6-BE9D-5D319E9C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B138B5-9411-4A04-AE90-BFC1A7D4B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190C97-4897-4AA9-B1FE-9A89A5482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70A563-32AB-4A61-87AF-5834F264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AD65-FCB5-4B0D-B111-6D560902BB88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29D3E12-27D9-4E58-B045-753286A8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A6EDD7-8B81-43E3-8199-74E50F53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D63-DEA9-4BE7-B315-7279CDB22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07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C3E6C-31D7-4831-B2E4-6C299019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0AF339-0D45-4D2F-AE9A-8EC0B561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AD65-FCB5-4B0D-B111-6D560902BB88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13ABAE-B9A6-4892-B80B-2D232C3C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53AFC8-2DAE-4DD4-9D10-A3B29A1C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D63-DEA9-4BE7-B315-7279CDB22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23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54C2F1-2520-4F28-ACF7-BD125BF2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AD65-FCB5-4B0D-B111-6D560902BB88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A02CA4-78D3-42EB-8DD9-FC63D98F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28EAE6-3301-45E5-A57E-E72711BD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D63-DEA9-4BE7-B315-7279CDB22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77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6D028-B9F7-492F-9916-87A49A13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8C2C98-D499-4296-AB21-16084C851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ADFDFF-25DB-4784-92FD-E0F4DBA1D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606660-1CAB-4F48-8644-677FAB4C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AD65-FCB5-4B0D-B111-6D560902BB88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78B6FF-C86A-4AE2-90CE-74EB6369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1C8331-A05B-4F11-A0B3-98B95FDB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D63-DEA9-4BE7-B315-7279CDB22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71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512F5-27B3-453D-AEBA-701283ED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87559F-3123-49C9-9864-6E7D22882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7B2A3A-E4A3-44B0-8658-B61957436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E2C578-52DE-44CB-9448-A2730E99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AD65-FCB5-4B0D-B111-6D560902BB88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1FB015-EB07-487B-B0BC-747060BE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EA3F05-096B-417C-98BA-F970A51B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D63-DEA9-4BE7-B315-7279CDB22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75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98B9DA-E20C-4B34-9527-C41D6CC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29C941-8C4D-46DD-A723-819F5975E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303F95-AA99-41E9-9115-FFFC07D44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0AD65-FCB5-4B0D-B111-6D560902BB88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8105B1-AEB7-4186-9FAF-5AE55DBC7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0652A-6495-4A7F-84C4-DA8B1CDA3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BD63-DEA9-4BE7-B315-7279CDB220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12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cs.nthu.edu.tw/contest/2198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093BA-EC68-451D-B769-8346CC116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計算機程式設計二 </a:t>
            </a:r>
            <a:r>
              <a:rPr lang="en-US" altLang="zh-TW" dirty="0"/>
              <a:t>Week 12</a:t>
            </a:r>
            <a:br>
              <a:rPr lang="en-US" altLang="zh-TW" dirty="0"/>
            </a:br>
            <a:r>
              <a:rPr lang="zh-TW" altLang="en-US" dirty="0"/>
              <a:t>作業講解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2A436D-8C57-4CD0-9D05-608A24CB0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2198 - I2P(II)2020_Chen_week12_HW</a:t>
            </a:r>
          </a:p>
          <a:p>
            <a:r>
              <a:rPr lang="en-US" altLang="zh-TW" dirty="0">
                <a:hlinkClick r:id="rId2"/>
              </a:rPr>
              <a:t>https://acm.cs.nthu.edu.tw/contest/2198/</a:t>
            </a:r>
            <a:endParaRPr lang="en-US" altLang="zh-TW" dirty="0"/>
          </a:p>
          <a:p>
            <a:r>
              <a:rPr lang="zh-TW" altLang="en-US" dirty="0"/>
              <a:t>賴御誠　編著</a:t>
            </a:r>
          </a:p>
        </p:txBody>
      </p:sp>
    </p:spTree>
    <p:extLst>
      <p:ext uri="{BB962C8B-B14F-4D97-AF65-F5344CB8AC3E}">
        <p14:creationId xmlns:p14="http://schemas.microsoft.com/office/powerpoint/2010/main" val="56134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43AB5-9AEA-4A0E-B989-717CB2EB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Input/Output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350973-69B4-4C96-B4D6-00B9EE528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5</a:t>
            </a:r>
          </a:p>
          <a:p>
            <a:r>
              <a:rPr lang="en-US" altLang="zh-TW" dirty="0"/>
              <a:t>Ramsay 10</a:t>
            </a:r>
          </a:p>
          <a:p>
            <a:r>
              <a:rPr lang="en-US" altLang="zh-TW" dirty="0" err="1"/>
              <a:t>Remsay</a:t>
            </a:r>
            <a:endParaRPr lang="en-US" altLang="zh-TW" dirty="0"/>
          </a:p>
          <a:p>
            <a:r>
              <a:rPr lang="en-US" altLang="zh-TW" dirty="0"/>
              <a:t>Gordon</a:t>
            </a:r>
          </a:p>
          <a:p>
            <a:r>
              <a:rPr lang="en-US" altLang="zh-TW" dirty="0" err="1"/>
              <a:t>IdiotSandwich</a:t>
            </a:r>
            <a:endParaRPr lang="en-US" altLang="zh-TW" dirty="0"/>
          </a:p>
          <a:p>
            <a:r>
              <a:rPr lang="en-US" altLang="zh-TW" dirty="0"/>
              <a:t>Ramsay -1000000000</a:t>
            </a:r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89F0AD-E549-4E23-B8FA-084FC984D9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An idiot sandwich with intelligence level 10 only.</a:t>
            </a:r>
          </a:p>
          <a:p>
            <a:r>
              <a:rPr lang="en-US" altLang="zh-TW" dirty="0" err="1"/>
              <a:t>Remsay</a:t>
            </a:r>
            <a:r>
              <a:rPr lang="en-US" altLang="zh-TW" dirty="0"/>
              <a:t>. Masterpiece of sandwiches.</a:t>
            </a:r>
          </a:p>
          <a:p>
            <a:r>
              <a:rPr lang="en-US" altLang="zh-TW" dirty="0"/>
              <a:t>Gordon. Masterpiece of sandwiches.</a:t>
            </a:r>
          </a:p>
          <a:p>
            <a:r>
              <a:rPr lang="en-US" altLang="zh-TW" dirty="0" err="1"/>
              <a:t>IdiotSandwich</a:t>
            </a:r>
            <a:r>
              <a:rPr lang="en-US" altLang="zh-TW" dirty="0"/>
              <a:t>. Masterpiece of sandwiches.</a:t>
            </a:r>
          </a:p>
          <a:p>
            <a:r>
              <a:rPr lang="en-US" altLang="zh-TW" dirty="0"/>
              <a:t>An idiot sandwich with intelligence level -1000000000 only.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608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DD2E3-F102-4ABD-A43F-15C03F1A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12543 - Endgame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1AB9B8-0311-4301-97B8-33EF39432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難易度：★★★★★</a:t>
            </a:r>
            <a:endParaRPr lang="en-US" altLang="zh-TW" dirty="0"/>
          </a:p>
          <a:p>
            <a:r>
              <a:rPr lang="zh-TW" altLang="en-US" dirty="0"/>
              <a:t>先備知識：廣度優先搜尋法</a:t>
            </a:r>
            <a:r>
              <a:rPr lang="en-US" altLang="zh-TW" dirty="0"/>
              <a:t>(BFS)</a:t>
            </a:r>
            <a:r>
              <a:rPr lang="zh-TW" altLang="en-US" dirty="0"/>
              <a:t>、</a:t>
            </a:r>
            <a:r>
              <a:rPr lang="en-US" altLang="zh-TW" dirty="0"/>
              <a:t>Queue STL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Structures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212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8C35F06-8770-4EEA-83E2-7551A4BC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D59D557-EDDD-4794-8F65-BC49988E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鋼鐵人思維現在在一個二維的平面上，他可以消滅任何踩過的物種，但有些物種是無辜的，且鋼鐵人不想傷害他們。</a:t>
            </a:r>
            <a:endParaRPr lang="en-US" altLang="zh-TW" dirty="0"/>
          </a:p>
          <a:p>
            <a:r>
              <a:rPr lang="zh-TW" altLang="en-US" dirty="0"/>
              <a:t>鋼鐵人只想要消滅薩諾斯的軍團而已</a:t>
            </a:r>
            <a:endParaRPr lang="en-US" altLang="zh-TW" dirty="0"/>
          </a:p>
          <a:p>
            <a:r>
              <a:rPr lang="zh-TW" altLang="en-US" dirty="0"/>
              <a:t>由於現在鋼鐵人處在靈魂模式，他可以同時把自己分割、搜尋並殲滅薩諾斯的軍團，但他只能往上、下、左、右四個方向移動，不能斜著走</a:t>
            </a:r>
            <a:endParaRPr lang="en-US" altLang="zh-TW" dirty="0"/>
          </a:p>
          <a:p>
            <a:r>
              <a:rPr lang="zh-TW" altLang="en-US" dirty="0"/>
              <a:t>鋼鐵人想要知道消滅軍團所需要的最少步數</a:t>
            </a:r>
          </a:p>
        </p:txBody>
      </p:sp>
    </p:spTree>
    <p:extLst>
      <p:ext uri="{BB962C8B-B14F-4D97-AF65-F5344CB8AC3E}">
        <p14:creationId xmlns:p14="http://schemas.microsoft.com/office/powerpoint/2010/main" val="33669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2CAB0-81CB-47AD-873F-EFA5EDED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0D913D-CDF4-4993-9C09-23D61AF0C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給定一個 </a:t>
            </a:r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m</a:t>
            </a:r>
            <a:r>
              <a:rPr lang="zh-TW" altLang="en-US" dirty="0"/>
              <a:t> 的平面</a:t>
            </a:r>
            <a:endParaRPr lang="en-US" altLang="zh-TW" dirty="0"/>
          </a:p>
          <a:p>
            <a:r>
              <a:rPr lang="zh-TW" altLang="en-US" dirty="0"/>
              <a:t>每個點有可能有以下狀態：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zh-TW" altLang="en-US" dirty="0"/>
              <a:t>：沒有東西</a:t>
            </a:r>
            <a:endParaRPr lang="en-US" altLang="zh-TW" dirty="0"/>
          </a:p>
          <a:p>
            <a:r>
              <a:rPr lang="en-US" altLang="zh-TW" dirty="0"/>
              <a:t>I</a:t>
            </a:r>
            <a:r>
              <a:rPr lang="zh-TW" altLang="en-US" dirty="0"/>
              <a:t>：起始位置</a:t>
            </a:r>
            <a:endParaRPr lang="en-US" altLang="zh-TW" dirty="0"/>
          </a:p>
          <a:p>
            <a:r>
              <a:rPr lang="en-US" altLang="zh-TW" dirty="0"/>
              <a:t>T</a:t>
            </a:r>
            <a:r>
              <a:rPr lang="zh-TW" altLang="en-US" dirty="0"/>
              <a:t>：薩諾斯軍團，你必須要消滅所有軍團，要消滅一個點上的軍團，只需至少踩過他們一次即可</a:t>
            </a:r>
            <a:endParaRPr lang="en-US" altLang="zh-TW" dirty="0"/>
          </a:p>
          <a:p>
            <a:r>
              <a:rPr lang="en-US" altLang="zh-TW" dirty="0"/>
              <a:t>C</a:t>
            </a:r>
            <a:r>
              <a:rPr lang="zh-TW" altLang="en-US" dirty="0"/>
              <a:t>：無辜物種，你不能經過與踩過這些位置</a:t>
            </a:r>
            <a:endParaRPr lang="en-US" altLang="zh-TW" dirty="0"/>
          </a:p>
          <a:p>
            <a:r>
              <a:rPr lang="zh-TW" altLang="en-US" dirty="0"/>
              <a:t>請找出你需要走過最少的距離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197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38A16-F4E3-474D-9C58-82955751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A9EA080-B504-4626-B707-763592AF4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以範例測資來說，距離標記如下，標記為紅色的點即為需要走過的地方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E16C3BC4-F844-41A5-93E9-DAE9821587F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7234345"/>
              </p:ext>
            </p:extLst>
          </p:nvPr>
        </p:nvGraphicFramePr>
        <p:xfrm>
          <a:off x="6172200" y="1825624"/>
          <a:ext cx="5181595" cy="4351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2043615040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039691138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022129262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101052682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940497928"/>
                    </a:ext>
                  </a:extLst>
                </a:gridCol>
              </a:tblGrid>
              <a:tr h="8702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T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T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92388"/>
                  </a:ext>
                </a:extLst>
              </a:tr>
              <a:tr h="8702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T</a:t>
                      </a:r>
                      <a:endParaRPr lang="zh-TW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71195"/>
                  </a:ext>
                </a:extLst>
              </a:tr>
              <a:tr h="8702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I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071336"/>
                  </a:ext>
                </a:extLst>
              </a:tr>
              <a:tr h="8702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T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T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T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69541"/>
                  </a:ext>
                </a:extLst>
              </a:tr>
              <a:tr h="8702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T</a:t>
                      </a:r>
                      <a:endParaRPr lang="zh-TW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4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65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38A16-F4E3-474D-9C58-82955751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A9EA080-B504-4626-B707-763592AF4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以範例測資來說，距離標記如下，標記為紅色的點即為需要走過的地方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E16C3BC4-F844-41A5-93E9-DAE9821587F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84583"/>
              </p:ext>
            </p:extLst>
          </p:nvPr>
        </p:nvGraphicFramePr>
        <p:xfrm>
          <a:off x="6172200" y="1825624"/>
          <a:ext cx="5181595" cy="4351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2043615040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039691138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022129262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101052682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940497928"/>
                    </a:ext>
                  </a:extLst>
                </a:gridCol>
              </a:tblGrid>
              <a:tr h="8702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3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9</a:t>
                      </a:r>
                      <a:endParaRPr lang="zh-TW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92388"/>
                  </a:ext>
                </a:extLst>
              </a:tr>
              <a:tr h="8702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9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871195"/>
                  </a:ext>
                </a:extLst>
              </a:tr>
              <a:tr h="8702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4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71336"/>
                  </a:ext>
                </a:extLst>
              </a:tr>
              <a:tr h="8702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69541"/>
                  </a:ext>
                </a:extLst>
              </a:tr>
              <a:tr h="8702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4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4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14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F5A0D-CD10-41F2-BF3E-6B314F9A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Input/Output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F0B6A3-3923-4BAB-BAC7-41FE496099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第一行包含 </a:t>
            </a:r>
            <a:r>
              <a:rPr lang="en-US" altLang="zh-TW" dirty="0"/>
              <a:t>n</a:t>
            </a:r>
            <a:r>
              <a:rPr lang="zh-TW" altLang="en-US" dirty="0"/>
              <a:t> 與 </a:t>
            </a:r>
            <a:r>
              <a:rPr lang="en-US" altLang="zh-TW" dirty="0"/>
              <a:t>m</a:t>
            </a:r>
            <a:r>
              <a:rPr lang="zh-TW" altLang="en-US" dirty="0"/>
              <a:t> 兩個整數</a:t>
            </a:r>
            <a:endParaRPr lang="en-US" altLang="zh-TW" dirty="0"/>
          </a:p>
          <a:p>
            <a:r>
              <a:rPr lang="zh-TW" altLang="en-US" dirty="0"/>
              <a:t>接著有 </a:t>
            </a:r>
            <a:r>
              <a:rPr lang="en-US" altLang="zh-TW" dirty="0"/>
              <a:t>n</a:t>
            </a:r>
            <a:r>
              <a:rPr lang="zh-TW" altLang="en-US" dirty="0"/>
              <a:t> 行，每行有 </a:t>
            </a:r>
            <a:r>
              <a:rPr lang="en-US" altLang="zh-TW" dirty="0"/>
              <a:t>m</a:t>
            </a:r>
            <a:r>
              <a:rPr lang="zh-TW" altLang="en-US" dirty="0"/>
              <a:t> 個字元，代表該平面上每個點的初始狀態</a:t>
            </a:r>
            <a:endParaRPr lang="en-US" altLang="zh-TW" dirty="0"/>
          </a:p>
          <a:p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n,</a:t>
            </a:r>
            <a:r>
              <a:rPr lang="zh-TW" altLang="en-US" dirty="0"/>
              <a:t> </a:t>
            </a:r>
            <a:r>
              <a:rPr lang="en-US" altLang="zh-TW" dirty="0"/>
              <a:t>m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10^3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A8E60B-1A48-4133-B0E5-DF1F728FE6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輸出鋼鐵人殲滅薩諾斯軍團所需要的最短距離</a:t>
            </a:r>
            <a:endParaRPr lang="en-US" altLang="zh-TW" dirty="0"/>
          </a:p>
          <a:p>
            <a:r>
              <a:rPr lang="zh-TW" altLang="en-US" dirty="0"/>
              <a:t>如果無法達成則輸出 </a:t>
            </a:r>
            <a:r>
              <a:rPr lang="en-US" altLang="zh-TW" dirty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01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A5B35-67B0-4085-B4B1-F4BD2139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Input/Output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5BB702-0BFC-48F6-9F08-305CFD8181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5 5</a:t>
            </a:r>
          </a:p>
          <a:p>
            <a:r>
              <a:rPr lang="en-US" altLang="zh-TW" dirty="0"/>
              <a:t>TT.C.</a:t>
            </a:r>
          </a:p>
          <a:p>
            <a:r>
              <a:rPr lang="en-US" altLang="zh-TW" dirty="0"/>
              <a:t>C.C.T</a:t>
            </a:r>
          </a:p>
          <a:p>
            <a:r>
              <a:rPr lang="en-US" altLang="zh-TW" dirty="0"/>
              <a:t>CICC.</a:t>
            </a:r>
          </a:p>
          <a:p>
            <a:r>
              <a:rPr lang="en-US" altLang="zh-TW" dirty="0"/>
              <a:t>TTTC.</a:t>
            </a:r>
          </a:p>
          <a:p>
            <a:r>
              <a:rPr lang="en-US" altLang="zh-TW" dirty="0"/>
              <a:t>CC..T</a:t>
            </a:r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3CFD6E-1B9B-4C54-8122-621CB1ADE3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6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67C2F-8B36-4932-8B4B-E09A356E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21B3-EF99-4C85-9A81-F59312E1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12469 - Big enough</a:t>
            </a:r>
          </a:p>
          <a:p>
            <a:r>
              <a:rPr lang="en-US" altLang="zh-TW" dirty="0"/>
              <a:t>12540 - A lot of sandwiches</a:t>
            </a:r>
          </a:p>
          <a:p>
            <a:r>
              <a:rPr lang="en-US" altLang="zh-TW" dirty="0"/>
              <a:t>12543 - Endgame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04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2475977-9B11-4183-BFD7-2BDFDBFF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12469 - Big enough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92078F-A2CA-4C51-917C-7813F7246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難易度：★★★★★</a:t>
            </a:r>
            <a:endParaRPr lang="en-US" altLang="zh-TW" dirty="0"/>
          </a:p>
          <a:p>
            <a:r>
              <a:rPr lang="zh-TW" altLang="en-US" dirty="0"/>
              <a:t>先備知識：大數運算、</a:t>
            </a:r>
            <a:r>
              <a:rPr lang="en-US" altLang="zh-TW" dirty="0"/>
              <a:t>Operator Overloading</a:t>
            </a:r>
            <a:r>
              <a:rPr lang="zh-TW" altLang="en-US" dirty="0"/>
              <a:t>、</a:t>
            </a:r>
            <a:r>
              <a:rPr lang="en-US" altLang="zh-TW" dirty="0"/>
              <a:t> Friend </a:t>
            </a:r>
            <a:r>
              <a:rPr lang="zh-TW" altLang="en-US" dirty="0"/>
              <a:t>、</a:t>
            </a:r>
            <a:r>
              <a:rPr lang="en-US" altLang="zh-TW" dirty="0"/>
              <a:t>String STL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96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4404A4E-542C-4407-8965-0748F724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39CE235-740E-4992-A588-3A893581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運算極為龐大的數字</a:t>
            </a:r>
            <a:r>
              <a:rPr lang="en-US" altLang="zh-TW" dirty="0"/>
              <a:t>(</a:t>
            </a:r>
            <a:r>
              <a:rPr lang="zh-TW" altLang="en-US" dirty="0"/>
              <a:t>大約為 </a:t>
            </a:r>
            <a:r>
              <a:rPr lang="en-US" altLang="zh-TW" dirty="0"/>
              <a:t>5000</a:t>
            </a:r>
            <a:r>
              <a:rPr lang="zh-TW" altLang="en-US" dirty="0"/>
              <a:t>位數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你需要執行加法與減法運算</a:t>
            </a:r>
            <a:endParaRPr lang="en-US" altLang="zh-TW" dirty="0"/>
          </a:p>
          <a:p>
            <a:r>
              <a:rPr lang="zh-TW" altLang="en-US" dirty="0"/>
              <a:t>輸入截止於 </a:t>
            </a:r>
            <a:r>
              <a:rPr lang="en-US" altLang="zh-TW" dirty="0"/>
              <a:t>EOF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34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0DBCD68-F0C2-4061-BC24-6E00A341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Input/Output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B7BA531-CAF5-4095-8E3D-4B3C58DDED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各為長達 </a:t>
            </a:r>
            <a:r>
              <a:rPr lang="en-US" altLang="zh-TW" dirty="0"/>
              <a:t>5000 </a:t>
            </a:r>
            <a:r>
              <a:rPr lang="zh-TW" altLang="en-US" dirty="0"/>
              <a:t>位數的數字，並且以空格隔開</a:t>
            </a:r>
            <a:endParaRPr lang="en-US" altLang="zh-TW" dirty="0"/>
          </a:p>
          <a:p>
            <a:r>
              <a:rPr lang="zh-TW" altLang="en-US" dirty="0"/>
              <a:t>輸入截止於 </a:t>
            </a:r>
            <a:r>
              <a:rPr lang="en-US" altLang="zh-TW" dirty="0"/>
              <a:t>EOF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42D769-0EAC-4FA1-B0DC-B4613EBAA4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對於每組 </a:t>
            </a:r>
            <a:r>
              <a:rPr lang="en-US" altLang="zh-TW" dirty="0"/>
              <a:t>a b </a:t>
            </a:r>
            <a:r>
              <a:rPr lang="zh-TW" altLang="en-US" dirty="0"/>
              <a:t>分別輸出其 </a:t>
            </a:r>
            <a:r>
              <a:rPr lang="en-US" altLang="zh-TW" dirty="0" err="1"/>
              <a:t>a+b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a-b </a:t>
            </a:r>
            <a:r>
              <a:rPr lang="zh-TW" altLang="en-US" dirty="0"/>
              <a:t>之結果</a:t>
            </a:r>
            <a:endParaRPr lang="en-US" altLang="zh-TW" dirty="0"/>
          </a:p>
          <a:p>
            <a:r>
              <a:rPr lang="zh-TW" altLang="en-US" dirty="0"/>
              <a:t>每個結果以換行結尾</a:t>
            </a:r>
          </a:p>
        </p:txBody>
      </p:sp>
    </p:spTree>
    <p:extLst>
      <p:ext uri="{BB962C8B-B14F-4D97-AF65-F5344CB8AC3E}">
        <p14:creationId xmlns:p14="http://schemas.microsoft.com/office/powerpoint/2010/main" val="177674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AC1D0-D738-49D7-9EEA-8AC2A364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Input/Output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3D5DF4-1A8C-4F27-AD66-B404F62604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34241 -824826</a:t>
            </a:r>
          </a:p>
          <a:p>
            <a:r>
              <a:rPr lang="en-US" altLang="zh-TW" dirty="0"/>
              <a:t>100000 10000</a:t>
            </a:r>
          </a:p>
          <a:p>
            <a:r>
              <a:rPr lang="en-US" altLang="zh-TW" dirty="0"/>
              <a:t>100000 -10000</a:t>
            </a:r>
          </a:p>
          <a:p>
            <a:r>
              <a:rPr lang="en-US" altLang="zh-TW" dirty="0"/>
              <a:t>-100000 10000</a:t>
            </a:r>
          </a:p>
          <a:p>
            <a:r>
              <a:rPr lang="en-US" altLang="zh-TW" dirty="0"/>
              <a:t>-100000 -10000</a:t>
            </a:r>
          </a:p>
          <a:p>
            <a:r>
              <a:rPr lang="en-US" altLang="zh-TW" dirty="0"/>
              <a:t>100000 1000000</a:t>
            </a:r>
          </a:p>
          <a:p>
            <a:r>
              <a:rPr lang="en-US" altLang="zh-TW" dirty="0"/>
              <a:t>100000 -1000000</a:t>
            </a:r>
          </a:p>
          <a:p>
            <a:r>
              <a:rPr lang="en-US" altLang="zh-TW" dirty="0"/>
              <a:t>-100000 1000000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4596F2-7CDF-4004-ACE5-0BFD2CDDA7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-790585</a:t>
            </a:r>
          </a:p>
          <a:p>
            <a:r>
              <a:rPr lang="en-US" altLang="zh-TW" dirty="0"/>
              <a:t>859067</a:t>
            </a:r>
          </a:p>
          <a:p>
            <a:r>
              <a:rPr lang="en-US" altLang="zh-TW" dirty="0"/>
              <a:t>110000</a:t>
            </a:r>
          </a:p>
          <a:p>
            <a:r>
              <a:rPr lang="en-US" altLang="zh-TW" dirty="0"/>
              <a:t>90000</a:t>
            </a:r>
          </a:p>
          <a:p>
            <a:r>
              <a:rPr lang="en-US" altLang="zh-TW" dirty="0"/>
              <a:t>90000</a:t>
            </a:r>
          </a:p>
          <a:p>
            <a:r>
              <a:rPr lang="en-US" altLang="zh-TW" dirty="0"/>
              <a:t>110000</a:t>
            </a:r>
          </a:p>
          <a:p>
            <a:r>
              <a:rPr lang="en-US" altLang="zh-TW" dirty="0"/>
              <a:t>-90000</a:t>
            </a:r>
          </a:p>
          <a:p>
            <a:r>
              <a:rPr lang="en-US" altLang="zh-TW" dirty="0"/>
              <a:t>-110000</a:t>
            </a:r>
          </a:p>
          <a:p>
            <a:r>
              <a:rPr lang="en-US" altLang="zh-TW" dirty="0"/>
              <a:t>-110000</a:t>
            </a:r>
          </a:p>
          <a:p>
            <a:r>
              <a:rPr lang="en-US" altLang="zh-TW" dirty="0"/>
              <a:t>-90000</a:t>
            </a:r>
          </a:p>
          <a:p>
            <a:r>
              <a:rPr lang="en-US" altLang="zh-TW" dirty="0"/>
              <a:t>1100000</a:t>
            </a:r>
          </a:p>
          <a:p>
            <a:r>
              <a:rPr lang="en-US" altLang="zh-TW" dirty="0"/>
              <a:t>-900000</a:t>
            </a:r>
          </a:p>
          <a:p>
            <a:r>
              <a:rPr lang="en-US" altLang="zh-TW" dirty="0"/>
              <a:t>-900000</a:t>
            </a:r>
          </a:p>
          <a:p>
            <a:r>
              <a:rPr lang="en-US" altLang="zh-TW" dirty="0"/>
              <a:t>1100000</a:t>
            </a:r>
          </a:p>
          <a:p>
            <a:r>
              <a:rPr lang="en-US" altLang="zh-TW" dirty="0"/>
              <a:t>900000</a:t>
            </a:r>
          </a:p>
          <a:p>
            <a:r>
              <a:rPr lang="en-US" altLang="zh-TW" dirty="0"/>
              <a:t>-1100000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933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9B2C2-6436-4B04-B1DE-4DD7428C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12540 - A lot of sandwiches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4B842D-8047-4B15-8365-4414744AE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難易度：★★★★☆</a:t>
            </a:r>
            <a:endParaRPr lang="en-US" altLang="zh-TW" dirty="0"/>
          </a:p>
          <a:p>
            <a:r>
              <a:rPr lang="zh-TW" altLang="en-US" dirty="0"/>
              <a:t>先備知識：</a:t>
            </a:r>
            <a:r>
              <a:rPr lang="en-US" altLang="zh-TW" dirty="0"/>
              <a:t>Destructor</a:t>
            </a:r>
            <a:r>
              <a:rPr lang="zh-TW" altLang="en-US" dirty="0"/>
              <a:t>、</a:t>
            </a:r>
            <a:r>
              <a:rPr lang="en-US" altLang="zh-TW" dirty="0"/>
              <a:t>C++</a:t>
            </a:r>
            <a:r>
              <a:rPr lang="zh-TW" altLang="en-US" dirty="0"/>
              <a:t> 動態記憶體規劃、</a:t>
            </a:r>
            <a:r>
              <a:rPr lang="en-US" altLang="zh-TW" dirty="0"/>
              <a:t> Operator Overloading</a:t>
            </a:r>
            <a:r>
              <a:rPr lang="zh-TW" altLang="en-US" dirty="0"/>
              <a:t>、</a:t>
            </a:r>
            <a:r>
              <a:rPr lang="en-US" altLang="zh-TW" dirty="0"/>
              <a:t>Friend</a:t>
            </a:r>
          </a:p>
        </p:txBody>
      </p:sp>
    </p:spTree>
    <p:extLst>
      <p:ext uri="{BB962C8B-B14F-4D97-AF65-F5344CB8AC3E}">
        <p14:creationId xmlns:p14="http://schemas.microsoft.com/office/powerpoint/2010/main" val="335982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4B2ED46-82E4-455E-A8AF-B287D642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1531F21-796C-45D5-AE42-DC0A066C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給定 </a:t>
            </a:r>
            <a:r>
              <a:rPr lang="en-US" altLang="zh-TW" dirty="0"/>
              <a:t>n </a:t>
            </a:r>
            <a:r>
              <a:rPr lang="zh-TW" altLang="en-US" dirty="0"/>
              <a:t>個三明治，</a:t>
            </a:r>
            <a:r>
              <a:rPr lang="en-US" altLang="zh-TW" dirty="0"/>
              <a:t>Gordon </a:t>
            </a:r>
            <a:r>
              <a:rPr lang="zh-TW" altLang="en-US" dirty="0"/>
              <a:t>會告訴你兩種格式如下：</a:t>
            </a:r>
            <a:endParaRPr lang="en-US" altLang="zh-TW" dirty="0"/>
          </a:p>
          <a:p>
            <a:r>
              <a:rPr lang="en-US" altLang="zh-TW" dirty="0"/>
              <a:t>Ramsay &lt;</a:t>
            </a:r>
            <a:r>
              <a:rPr lang="en-US" altLang="zh-TW" dirty="0" err="1"/>
              <a:t>lvl</a:t>
            </a:r>
            <a:r>
              <a:rPr lang="en-US" altLang="zh-TW" dirty="0"/>
              <a:t>&gt;</a:t>
            </a:r>
            <a:r>
              <a:rPr lang="zh-TW" altLang="en-US" dirty="0"/>
              <a:t> 智障三明治，</a:t>
            </a:r>
            <a:r>
              <a:rPr lang="en-US" altLang="zh-TW" dirty="0" err="1"/>
              <a:t>lvl</a:t>
            </a:r>
            <a:r>
              <a:rPr lang="zh-TW" altLang="en-US" dirty="0"/>
              <a:t> 代表三明治的智商</a:t>
            </a:r>
            <a:endParaRPr lang="en-US" altLang="zh-TW" dirty="0"/>
          </a:p>
          <a:p>
            <a:r>
              <a:rPr lang="en-US" altLang="zh-TW" dirty="0"/>
              <a:t>&lt;name&gt;</a:t>
            </a:r>
            <a:r>
              <a:rPr lang="zh-TW" altLang="en-US" dirty="0"/>
              <a:t> 普通三明治，只要 </a:t>
            </a:r>
            <a:r>
              <a:rPr lang="en-US" altLang="zh-TW" dirty="0"/>
              <a:t>&lt;name&gt; </a:t>
            </a:r>
            <a:r>
              <a:rPr lang="zh-TW" altLang="en-US" dirty="0"/>
              <a:t>不等於 </a:t>
            </a:r>
            <a:r>
              <a:rPr lang="en-US" altLang="zh-TW" dirty="0"/>
              <a:t>Ramsay</a:t>
            </a:r>
            <a:r>
              <a:rPr lang="zh-TW" altLang="en-US" dirty="0"/>
              <a:t> 就稱為大師級藝術巨作，</a:t>
            </a:r>
            <a:r>
              <a:rPr lang="en-US" altLang="zh-TW" dirty="0"/>
              <a:t>name </a:t>
            </a:r>
            <a:r>
              <a:rPr lang="zh-TW" altLang="en-US" dirty="0"/>
              <a:t>代表名字</a:t>
            </a:r>
            <a:endParaRPr lang="en-US" altLang="zh-TW" dirty="0"/>
          </a:p>
          <a:p>
            <a:r>
              <a:rPr lang="zh-TW" altLang="en-US" dirty="0"/>
              <a:t>對於智障三明治，紀錄 </a:t>
            </a:r>
            <a:r>
              <a:rPr lang="en-US" altLang="zh-TW" dirty="0"/>
              <a:t>“An idiot sandwich with intelligence level &lt;</a:t>
            </a:r>
            <a:r>
              <a:rPr lang="en-US" altLang="zh-TW" dirty="0" err="1"/>
              <a:t>lvl</a:t>
            </a:r>
            <a:r>
              <a:rPr lang="en-US" altLang="zh-TW" dirty="0"/>
              <a:t>&gt; only.”</a:t>
            </a:r>
            <a:r>
              <a:rPr lang="zh-TW" altLang="en-US" dirty="0"/>
              <a:t> ，其中 </a:t>
            </a:r>
            <a:r>
              <a:rPr lang="en-US" altLang="zh-TW" dirty="0" err="1"/>
              <a:t>lvl</a:t>
            </a:r>
            <a:r>
              <a:rPr lang="en-US" altLang="zh-TW" dirty="0"/>
              <a:t> </a:t>
            </a:r>
            <a:r>
              <a:rPr lang="zh-TW" altLang="en-US" dirty="0"/>
              <a:t>代表三明治的智商</a:t>
            </a:r>
            <a:endParaRPr lang="en-US" altLang="zh-TW" dirty="0"/>
          </a:p>
          <a:p>
            <a:r>
              <a:rPr lang="zh-TW" altLang="en-US" dirty="0"/>
              <a:t>對於普通三明治，則紀錄 </a:t>
            </a:r>
            <a:r>
              <a:rPr lang="en-US" altLang="zh-TW" dirty="0"/>
              <a:t>“&lt;name&gt;. Masterpiece of sandwiches.”</a:t>
            </a:r>
            <a:r>
              <a:rPr lang="zh-TW" altLang="en-US" dirty="0"/>
              <a:t> 其中 </a:t>
            </a:r>
            <a:r>
              <a:rPr lang="en-US" altLang="zh-TW" dirty="0"/>
              <a:t>name </a:t>
            </a:r>
            <a:r>
              <a:rPr lang="zh-TW" altLang="en-US" dirty="0"/>
              <a:t>代表三明治的名字</a:t>
            </a:r>
            <a:endParaRPr lang="en-US" altLang="zh-TW" dirty="0"/>
          </a:p>
          <a:p>
            <a:r>
              <a:rPr lang="zh-TW" altLang="en-US" dirty="0"/>
              <a:t>請完成 </a:t>
            </a:r>
            <a:r>
              <a:rPr lang="en-US" altLang="zh-TW" dirty="0" err="1"/>
              <a:t>function.h</a:t>
            </a:r>
            <a:r>
              <a:rPr lang="en-US" altLang="zh-TW" dirty="0"/>
              <a:t> </a:t>
            </a:r>
            <a:r>
              <a:rPr lang="zh-TW" altLang="en-US" dirty="0"/>
              <a:t>裡標記為 </a:t>
            </a:r>
            <a:r>
              <a:rPr lang="en-US" altLang="zh-TW" dirty="0"/>
              <a:t>TODO</a:t>
            </a:r>
            <a:r>
              <a:rPr lang="zh-TW" altLang="en-US" dirty="0"/>
              <a:t> 的部分</a:t>
            </a:r>
            <a:endParaRPr lang="en-US" altLang="zh-TW" dirty="0"/>
          </a:p>
          <a:p>
            <a:r>
              <a:rPr lang="zh-TW" altLang="en-US" dirty="0"/>
              <a:t>請用 </a:t>
            </a:r>
            <a:r>
              <a:rPr lang="en-US" altLang="zh-TW" dirty="0"/>
              <a:t>C++11 </a:t>
            </a:r>
            <a:r>
              <a:rPr lang="zh-TW" altLang="en-US" dirty="0"/>
              <a:t>上傳你的程式碼，否則會發生編譯錯誤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201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39DDC4F-4CAD-4EF0-884E-0853D1A7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Input/Output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E53F972-D906-49FC-8336-EEC5209C57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第一行有一個整數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(1&lt;= n &lt;= 1000)</a:t>
            </a:r>
          </a:p>
          <a:p>
            <a:r>
              <a:rPr lang="zh-TW" altLang="en-US" dirty="0"/>
              <a:t>接著有 </a:t>
            </a:r>
            <a:r>
              <a:rPr lang="en-US" altLang="zh-TW" dirty="0"/>
              <a:t>n </a:t>
            </a:r>
            <a:r>
              <a:rPr lang="zh-TW" altLang="en-US" dirty="0"/>
              <a:t>行包含三明治的格式</a:t>
            </a:r>
            <a:endParaRPr lang="en-US" altLang="zh-TW" dirty="0"/>
          </a:p>
          <a:p>
            <a:r>
              <a:rPr lang="en-US" altLang="zh-TW" dirty="0"/>
              <a:t>-10^9 &lt;= </a:t>
            </a:r>
            <a:r>
              <a:rPr lang="en-US" altLang="zh-TW" dirty="0" err="1"/>
              <a:t>lvl</a:t>
            </a:r>
            <a:r>
              <a:rPr lang="en-US" altLang="zh-TW" dirty="0"/>
              <a:t> &lt;= 10^9 </a:t>
            </a:r>
            <a:r>
              <a:rPr lang="zh-TW" altLang="en-US" dirty="0"/>
              <a:t>為智障三明治的智商等級</a:t>
            </a:r>
            <a:endParaRPr lang="en-US" altLang="zh-TW" dirty="0"/>
          </a:p>
          <a:p>
            <a:r>
              <a:rPr lang="en-US" altLang="zh-TW" dirty="0"/>
              <a:t>1 &lt;= |name| &lt;= 50 </a:t>
            </a:r>
            <a:r>
              <a:rPr lang="zh-TW" altLang="en-US" dirty="0"/>
              <a:t>為普通三明治的長度，包含 </a:t>
            </a:r>
            <a:r>
              <a:rPr lang="en-US" altLang="zh-TW" dirty="0"/>
              <a:t>a-z </a:t>
            </a:r>
            <a:r>
              <a:rPr lang="zh-TW" altLang="en-US" dirty="0"/>
              <a:t>與 </a:t>
            </a:r>
            <a:r>
              <a:rPr lang="en-US" altLang="zh-TW" dirty="0"/>
              <a:t>A-Z </a:t>
            </a:r>
            <a:r>
              <a:rPr lang="zh-TW" altLang="en-US" dirty="0"/>
              <a:t>組成且不包含空白或者換行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484FA7-7A56-4AD2-BB2A-8D8434C152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對於每個三明治，輸出它的紀錄</a:t>
            </a:r>
          </a:p>
        </p:txBody>
      </p:sp>
    </p:spTree>
    <p:extLst>
      <p:ext uri="{BB962C8B-B14F-4D97-AF65-F5344CB8AC3E}">
        <p14:creationId xmlns:p14="http://schemas.microsoft.com/office/powerpoint/2010/main" val="166935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859</Words>
  <Application>Microsoft Office PowerPoint</Application>
  <PresentationFormat>寬螢幕</PresentationFormat>
  <Paragraphs>158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計算機程式設計二 Week 12 作業講解</vt:lpstr>
      <vt:lpstr>Overview</vt:lpstr>
      <vt:lpstr>12469 - Big enough</vt:lpstr>
      <vt:lpstr>Description</vt:lpstr>
      <vt:lpstr>Input/Output</vt:lpstr>
      <vt:lpstr>Input/Output</vt:lpstr>
      <vt:lpstr>12540 - A lot of sandwiches</vt:lpstr>
      <vt:lpstr>Description</vt:lpstr>
      <vt:lpstr>Input/Output</vt:lpstr>
      <vt:lpstr>Input/Output</vt:lpstr>
      <vt:lpstr>12543 - Endgame</vt:lpstr>
      <vt:lpstr>Description</vt:lpstr>
      <vt:lpstr>Description</vt:lpstr>
      <vt:lpstr>Description</vt:lpstr>
      <vt:lpstr>Description</vt:lpstr>
      <vt:lpstr>Input/Output</vt:lpstr>
      <vt:lpstr>Input/Output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計算機程式設計二 Week 12 作業講解</dc:title>
  <dc:creator>賴御誠</dc:creator>
  <cp:lastModifiedBy>賴御誠</cp:lastModifiedBy>
  <cp:revision>7</cp:revision>
  <dcterms:created xsi:type="dcterms:W3CDTF">2020-12-03T13:22:57Z</dcterms:created>
  <dcterms:modified xsi:type="dcterms:W3CDTF">2020-12-03T15:50:58Z</dcterms:modified>
</cp:coreProperties>
</file>