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3" r:id="rId9"/>
    <p:sldId id="259" r:id="rId10"/>
    <p:sldId id="265" r:id="rId11"/>
    <p:sldId id="266" r:id="rId12"/>
    <p:sldId id="267" r:id="rId13"/>
    <p:sldId id="260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7F8FE-BB85-4398-849C-CC9CBC5CE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B9398F-7C79-46C0-9BAA-6094DE134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97966-F915-4779-B166-1041A459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A73330-76B3-4C7E-A3F1-7BF68E0E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4D487-E361-4E27-AD67-25F57D72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AFD7A-3E87-4381-8070-3CFF5786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8A107-C4A4-4DA6-9F62-BF8BC72E1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634896-A358-40B3-B49B-1184EC1E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9A333-D50E-4881-BE0A-90790D3A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4758A-4B71-4395-BFED-5F454261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F4E382-E96F-4A8D-AB6E-C818E8358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1F3AA1-C72E-4539-B31A-CA9E678F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12CE6A-1E80-47FC-B30E-76BC18B9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1A7E4-2642-4BDF-B990-73B0FB9B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7E033-CE5B-4558-AFCD-8DBA7BE0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54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BC664-40ED-482F-A35D-0D529232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704-EE57-4C31-AF37-50985467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68F83C-7A6F-4957-826A-25708F3D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E4658-90B9-4B10-B291-AB35E464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DAB24E-5DBC-4735-8F10-FABC5B33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6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20465-D91D-44F5-89E5-C074E089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8AE7E-01EB-4BB9-A07B-E6AB830A8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D1D15-E08F-4E9D-873A-D9AFEC0D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DFACBB-0DB6-4895-BAAD-5C582600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BAE0B8-23F6-4D9C-AA9C-463E1E60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97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90AD5-C34E-4AF7-AAC6-EAB2A709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4D208-1725-495E-9A04-C9EB7F3D3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6AA6C8-32EB-44FE-A752-4BA4FA84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B084BD-C28D-409C-87D9-FB6DF21B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256A4E-9A70-430D-8A1A-A07ADB21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502003-6868-4127-AF1B-117A831A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3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C9CBB-816F-4036-8B40-838BE050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00C99F-72BE-40EC-B9AE-A8569F9E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18DEE1-B68E-4C26-9DB3-1929BACE8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B6E927-41B0-4CD0-AEAE-F58D6C48E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C98AFC-4C81-4BAF-ABC0-CFE9C596F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6E1089-8852-4D4C-BFD8-66A6E7CB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77A884-9676-4AB7-BC2C-8C8A33D7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E1C217-5866-40D0-9395-B3B0F8DB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4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6EACC-5EA5-48ED-B7EF-D61146B5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9AD3A9-369A-4403-BD23-C3A74AF7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789B0A-A9AE-4068-8B64-3670D500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7E42FA-AB80-4166-A02E-53600E0C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45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B19821-AF8E-4EEB-B962-37DA3419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DDFBB0-7712-49B5-B599-0E0F0397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99F786-1E08-45CD-8590-41F116BC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4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E7846-8E20-481D-B2B6-F95174BD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16CFC-B6EB-4E51-AD38-6ED80F72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A53328-2BAE-488F-BA0D-6B1FB5F8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CAB20F-9770-434A-8B91-3EDE4B6B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038DEA-9701-47B5-AD24-A18BF537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822C6F-0209-4375-85F7-358BB30F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7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1A4E5-8F64-4A77-A2BD-A812E693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2AC717-9D72-418B-B42F-1BA06A0A1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224F67-3166-4F97-9876-D20D32FB0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CA0591-B5D6-4A27-A34C-A437320C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27408B-240E-4460-9BFE-04536BDE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D25281-3BB1-4E42-A5FF-5AE50082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2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EB4A71-B3ED-454E-999A-5F797CC7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D52A5D-4391-41FC-8451-E1D55BEB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7479B-86E3-428D-AFD6-AB0D730F8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2D45-A704-4102-BA78-3A42C4CE7C0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F0CDA-9EA5-4B39-918B-4A67D2F3A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57134D-BED2-4533-B143-5C05DCA5A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9B40-DE19-46E1-A305-021A99CCC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78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216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ange-sum-query-2d-immutable/discuss/75440/prefix-sum-with-2d-matrix" TargetMode="External"/><Relationship Id="rId2" Type="http://schemas.openxmlformats.org/officeDocument/2006/relationships/hyperlink" Target="https://www.geeksforgeeks.org/prefix-sum-2d-arra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-tree-set-1-search-and-inser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15410-FD85-47A0-9153-EB6F7C423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計算機程式設計二 </a:t>
            </a:r>
            <a:br>
              <a:rPr lang="en-US" altLang="zh-TW" dirty="0"/>
            </a:br>
            <a:r>
              <a:rPr lang="en-US" altLang="zh-TW" dirty="0"/>
              <a:t>Week 9 </a:t>
            </a:r>
            <a:r>
              <a:rPr lang="zh-TW" altLang="en-US" dirty="0"/>
              <a:t>作業講解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FB1027-60CC-4ED1-B9CF-4FB0F540C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2163 - I2P(II)2020_Chen_week9_HW</a:t>
            </a:r>
          </a:p>
          <a:p>
            <a:r>
              <a:rPr lang="en-US" altLang="zh-TW" dirty="0">
                <a:hlinkClick r:id="rId2"/>
              </a:rPr>
              <a:t>https://acm.cs.nthu.edu.tw/contest/2163/</a:t>
            </a:r>
            <a:endParaRPr lang="en-US" altLang="zh-TW" dirty="0"/>
          </a:p>
          <a:p>
            <a:r>
              <a:rPr lang="zh-TW" altLang="en-US" dirty="0"/>
              <a:t>賴御誠　編著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652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4AFABD-6FA1-4B3A-9FE8-389F34AE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B43EA0-29C6-4E3B-B716-F9A56976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給你一串長度為 </a:t>
            </a:r>
            <a:r>
              <a:rPr lang="en-US" altLang="zh-TW" dirty="0"/>
              <a:t>n</a:t>
            </a:r>
            <a:r>
              <a:rPr lang="zh-TW" altLang="en-US" dirty="0"/>
              <a:t> 的 </a:t>
            </a:r>
            <a:r>
              <a:rPr lang="en-US" altLang="zh-TW" dirty="0"/>
              <a:t>integer</a:t>
            </a:r>
            <a:r>
              <a:rPr lang="zh-TW" altLang="en-US" dirty="0"/>
              <a:t> 序列 </a:t>
            </a:r>
            <a:r>
              <a:rPr lang="en-US" altLang="zh-TW" dirty="0"/>
              <a:t>a</a:t>
            </a:r>
            <a:r>
              <a:rPr lang="zh-TW" altLang="en-US" dirty="0"/>
              <a:t>，請找出某個數字在序列  </a:t>
            </a:r>
            <a:r>
              <a:rPr lang="en-US" altLang="zh-TW" dirty="0"/>
              <a:t>a</a:t>
            </a:r>
            <a:r>
              <a:rPr lang="zh-TW" altLang="en-US" dirty="0"/>
              <a:t> 重複出現的次數。</a:t>
            </a:r>
            <a:endParaRPr lang="en-US" altLang="zh-TW" dirty="0"/>
          </a:p>
          <a:p>
            <a:r>
              <a:rPr lang="zh-TW" altLang="en-US" dirty="0"/>
              <a:t>比如一個例子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{3,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3,</a:t>
            </a:r>
            <a:r>
              <a:rPr lang="zh-TW" altLang="en-US" dirty="0"/>
              <a:t> </a:t>
            </a:r>
            <a:r>
              <a:rPr lang="en-US" altLang="zh-TW" dirty="0"/>
              <a:t>6,</a:t>
            </a:r>
            <a:r>
              <a:rPr lang="zh-TW" altLang="en-US" dirty="0"/>
              <a:t> </a:t>
            </a:r>
            <a:r>
              <a:rPr lang="en-US" altLang="zh-TW" dirty="0"/>
              <a:t>6,</a:t>
            </a:r>
            <a:r>
              <a:rPr lang="zh-TW" altLang="en-US" dirty="0"/>
              <a:t> </a:t>
            </a:r>
            <a:r>
              <a:rPr lang="en-US" altLang="zh-TW" dirty="0"/>
              <a:t>5}</a:t>
            </a:r>
            <a:r>
              <a:rPr lang="zh-TW" altLang="en-US" dirty="0"/>
              <a:t>，則有兩個</a:t>
            </a:r>
            <a:r>
              <a:rPr lang="en-US" altLang="zh-TW" dirty="0"/>
              <a:t>3</a:t>
            </a:r>
            <a:r>
              <a:rPr lang="zh-TW" altLang="en-US" dirty="0"/>
              <a:t>、一個</a:t>
            </a:r>
            <a:r>
              <a:rPr lang="en-US" altLang="zh-TW" dirty="0"/>
              <a:t>2</a:t>
            </a:r>
            <a:r>
              <a:rPr lang="zh-TW" altLang="en-US" dirty="0"/>
              <a:t>、兩個</a:t>
            </a:r>
            <a:r>
              <a:rPr lang="en-US" altLang="zh-TW" dirty="0"/>
              <a:t>6</a:t>
            </a:r>
            <a:r>
              <a:rPr lang="zh-TW" altLang="en-US" dirty="0"/>
              <a:t>和一個</a:t>
            </a:r>
            <a:r>
              <a:rPr lang="en-US" altLang="zh-TW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577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4FADD-FBC3-4645-A5D3-677426A0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14F4B0-9577-42B9-A482-C127D2DF9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n</a:t>
            </a:r>
            <a:r>
              <a:rPr lang="zh-TW" altLang="en-US" dirty="0"/>
              <a:t> 個 </a:t>
            </a:r>
            <a:r>
              <a:rPr lang="en-US" altLang="zh-TW" dirty="0"/>
              <a:t>integer</a:t>
            </a:r>
            <a:r>
              <a:rPr lang="zh-TW" altLang="en-US" dirty="0"/>
              <a:t> 的序列  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接著，給定 </a:t>
            </a:r>
            <a:r>
              <a:rPr lang="en-US" altLang="zh-TW" dirty="0"/>
              <a:t>q</a:t>
            </a:r>
            <a:r>
              <a:rPr lang="zh-TW" altLang="en-US" dirty="0"/>
              <a:t> 個查詢數字 </a:t>
            </a:r>
            <a:r>
              <a:rPr lang="en-US" altLang="zh-TW" dirty="0"/>
              <a:t>x</a:t>
            </a:r>
          </a:p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10^5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10^9</a:t>
            </a:r>
            <a:r>
              <a:rPr lang="zh-TW" altLang="en-US" dirty="0"/>
              <a:t>、</a:t>
            </a:r>
            <a:r>
              <a:rPr lang="en-US" altLang="zh-TW" dirty="0"/>
              <a:t>1&lt;=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10^9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7BAF917-75E4-4C6E-81F9-6406919116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對於每一個查詢指令，輸出 </a:t>
            </a:r>
            <a:r>
              <a:rPr lang="en-US" altLang="zh-TW" dirty="0"/>
              <a:t>x</a:t>
            </a:r>
            <a:r>
              <a:rPr lang="zh-TW" altLang="en-US" dirty="0"/>
              <a:t> 在序列  </a:t>
            </a:r>
            <a:r>
              <a:rPr lang="en-US" altLang="zh-TW" dirty="0"/>
              <a:t>a</a:t>
            </a:r>
            <a:r>
              <a:rPr lang="zh-TW" altLang="en-US" dirty="0"/>
              <a:t> 中出現的次數</a:t>
            </a:r>
          </a:p>
        </p:txBody>
      </p:sp>
    </p:spTree>
    <p:extLst>
      <p:ext uri="{BB962C8B-B14F-4D97-AF65-F5344CB8AC3E}">
        <p14:creationId xmlns:p14="http://schemas.microsoft.com/office/powerpoint/2010/main" val="158554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4FADD-FBC3-4645-A5D3-677426A0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14F4B0-9577-42B9-A482-C127D2DF9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</a:p>
          <a:p>
            <a:r>
              <a:rPr lang="en-US" altLang="zh-TW" dirty="0"/>
              <a:t>8 3 6 1 7 7 3 7 10 7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999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5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7BAF917-75E4-4C6E-81F9-6406919116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8542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5C6EA-0CBC-4194-AA6B-E6B466A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12494 – </a:t>
            </a:r>
            <a:br>
              <a:rPr lang="en-US" altLang="zh-TW" dirty="0"/>
            </a:br>
            <a:r>
              <a:rPr lang="en-US" altLang="zh-TW" dirty="0"/>
              <a:t>minimum mean of rectangle sum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8B59D-585F-4C42-B790-1C60BAE9B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難易度：★★★★★</a:t>
            </a:r>
          </a:p>
          <a:p>
            <a:r>
              <a:rPr lang="zh-TW" altLang="en-US" dirty="0"/>
              <a:t>先備知識：二維前綴和</a:t>
            </a:r>
          </a:p>
        </p:txBody>
      </p:sp>
    </p:spTree>
    <p:extLst>
      <p:ext uri="{BB962C8B-B14F-4D97-AF65-F5344CB8AC3E}">
        <p14:creationId xmlns:p14="http://schemas.microsoft.com/office/powerpoint/2010/main" val="326412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7E0B8FB-ACB3-4530-AADD-8FB54596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D46E0BF-D360-4047-ACB3-16F8963B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給定一個二維矩陣 </a:t>
            </a:r>
            <a:r>
              <a:rPr lang="en-US" altLang="zh-TW" dirty="0"/>
              <a:t>A</a:t>
            </a:r>
            <a:r>
              <a:rPr lang="zh-TW" altLang="en-US" dirty="0"/>
              <a:t>，每個元素可以被稱作 </a:t>
            </a:r>
            <a:r>
              <a:rPr lang="en-US" altLang="zh-TW" dirty="0"/>
              <a:t>A(</a:t>
            </a:r>
            <a:r>
              <a:rPr lang="en-US" altLang="zh-TW" dirty="0" err="1"/>
              <a:t>i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j)</a:t>
            </a:r>
            <a:r>
              <a:rPr lang="zh-TW" altLang="en-US" dirty="0"/>
              <a:t>，</a:t>
            </a:r>
            <a:r>
              <a:rPr lang="en-US" altLang="zh-TW" dirty="0" err="1"/>
              <a:t>i</a:t>
            </a:r>
            <a:r>
              <a:rPr lang="zh-TW" altLang="en-US" dirty="0"/>
              <a:t> 為列 </a:t>
            </a:r>
            <a:r>
              <a:rPr lang="en-US" altLang="zh-TW" dirty="0"/>
              <a:t>j</a:t>
            </a:r>
            <a:r>
              <a:rPr lang="zh-TW" altLang="en-US" dirty="0"/>
              <a:t> 為行</a:t>
            </a:r>
            <a:endParaRPr lang="en-US" altLang="zh-TW" dirty="0"/>
          </a:p>
          <a:p>
            <a:r>
              <a:rPr lang="zh-TW" altLang="en-US" dirty="0"/>
              <a:t>接著我們定義矩形和 </a:t>
            </a:r>
            <a:r>
              <a:rPr lang="en-US" altLang="zh-TW" dirty="0"/>
              <a:t>S(x1,</a:t>
            </a:r>
            <a:r>
              <a:rPr lang="zh-TW" altLang="en-US" dirty="0"/>
              <a:t> </a:t>
            </a:r>
            <a:r>
              <a:rPr lang="en-US" altLang="zh-TW" dirty="0"/>
              <a:t>y1,</a:t>
            </a:r>
            <a:r>
              <a:rPr lang="zh-TW" altLang="en-US" dirty="0"/>
              <a:t> </a:t>
            </a:r>
            <a:r>
              <a:rPr lang="en-US" altLang="zh-TW" dirty="0"/>
              <a:t>x2,</a:t>
            </a:r>
            <a:r>
              <a:rPr lang="zh-TW" altLang="en-US" dirty="0"/>
              <a:t> </a:t>
            </a:r>
            <a:r>
              <a:rPr lang="en-US" altLang="zh-TW" dirty="0"/>
              <a:t>y2)</a:t>
            </a:r>
            <a:r>
              <a:rPr lang="zh-TW" altLang="en-US" dirty="0"/>
              <a:t> 如下：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與矩陣和的平均值 </a:t>
            </a:r>
            <a:r>
              <a:rPr lang="en-US" altLang="zh-TW" dirty="0"/>
              <a:t>M(x1,</a:t>
            </a:r>
            <a:r>
              <a:rPr lang="zh-TW" altLang="en-US" dirty="0"/>
              <a:t> </a:t>
            </a:r>
            <a:r>
              <a:rPr lang="en-US" altLang="zh-TW" dirty="0"/>
              <a:t>y1,</a:t>
            </a:r>
            <a:r>
              <a:rPr lang="zh-TW" altLang="en-US" dirty="0"/>
              <a:t> </a:t>
            </a:r>
            <a:r>
              <a:rPr lang="en-US" altLang="zh-TW" dirty="0"/>
              <a:t>x2,</a:t>
            </a:r>
            <a:r>
              <a:rPr lang="zh-TW" altLang="en-US" dirty="0"/>
              <a:t> </a:t>
            </a:r>
            <a:r>
              <a:rPr lang="en-US" altLang="zh-TW" dirty="0"/>
              <a:t>y2)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3BB70F3-2E3C-4942-AF10-163D138E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14"/>
            <a:ext cx="5400675" cy="14846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EB7991C-5E68-4FE6-88A7-54CA1EE9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83445"/>
            <a:ext cx="6877050" cy="12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2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FAE67-5792-4B51-831F-A85B58E7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2738A-EED4-425F-BE08-C5A69926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而你需要找到矩陣 </a:t>
            </a:r>
            <a:r>
              <a:rPr lang="en-US" altLang="zh-TW" dirty="0"/>
              <a:t>A</a:t>
            </a:r>
            <a:r>
              <a:rPr lang="zh-TW" altLang="en-US" dirty="0"/>
              <a:t> 的最小的矩陣和平均值，也就是：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 </a:t>
            </a:r>
            <a:r>
              <a:rPr lang="en-US" altLang="zh-TW" dirty="0"/>
              <a:t>n</a:t>
            </a:r>
            <a:r>
              <a:rPr lang="zh-TW" altLang="en-US" dirty="0"/>
              <a:t> 與 </a:t>
            </a:r>
            <a:r>
              <a:rPr lang="en-US" altLang="zh-TW" dirty="0"/>
              <a:t>m</a:t>
            </a:r>
            <a:r>
              <a:rPr lang="zh-TW" altLang="en-US" dirty="0"/>
              <a:t> 分別代表矩陣的列與行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91531C-6514-438D-9AA4-197C7FE7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12981"/>
            <a:ext cx="10515599" cy="7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F491C9-AB71-4F88-A796-6C984224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2501"/>
            <a:ext cx="8649198" cy="382439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9F8C593-46D4-4B49-9D23-73ACEC91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FD7196-DEB0-4EF4-BF4F-5C216A9E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以一個例子來說：                                 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則你可以選擇 </a:t>
            </a:r>
            <a:r>
              <a:rPr lang="en-US" altLang="zh-TW" dirty="0"/>
              <a:t>M(1,</a:t>
            </a:r>
            <a:r>
              <a:rPr lang="zh-TW" altLang="en-US" dirty="0"/>
              <a:t> 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/>
              <a:t>2)</a:t>
            </a:r>
            <a:r>
              <a:rPr lang="zh-TW" altLang="en-US" dirty="0"/>
              <a:t> 或者 </a:t>
            </a:r>
            <a:r>
              <a:rPr lang="en-US" altLang="zh-TW" dirty="0"/>
              <a:t>M(1,</a:t>
            </a:r>
            <a:r>
              <a:rPr lang="zh-TW" altLang="en-US" dirty="0"/>
              <a:t> 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1)</a:t>
            </a:r>
            <a:r>
              <a:rPr lang="zh-TW" altLang="en-US" dirty="0"/>
              <a:t>，因為兩者都為 </a:t>
            </a:r>
            <a:r>
              <a:rPr lang="en-US" altLang="zh-TW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1975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4FADD-FBC3-4645-A5D3-677426A0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14F4B0-9577-42B9-A482-C127D2DF9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給定一個 </a:t>
            </a:r>
            <a:r>
              <a:rPr lang="en-US" altLang="zh-TW" dirty="0"/>
              <a:t>n</a:t>
            </a:r>
            <a:r>
              <a:rPr lang="zh-TW" altLang="en-US" dirty="0"/>
              <a:t> 列 </a:t>
            </a:r>
            <a:r>
              <a:rPr lang="en-US" altLang="zh-TW" dirty="0"/>
              <a:t>m</a:t>
            </a:r>
            <a:r>
              <a:rPr lang="zh-TW" altLang="en-US" dirty="0"/>
              <a:t> 行的矩陣 </a:t>
            </a:r>
            <a:r>
              <a:rPr lang="en-US" altLang="zh-TW" dirty="0"/>
              <a:t>A</a:t>
            </a:r>
          </a:p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n,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10^3</a:t>
            </a:r>
            <a:r>
              <a:rPr lang="zh-TW" altLang="en-US" dirty="0"/>
              <a:t>，而 </a:t>
            </a:r>
            <a:r>
              <a:rPr lang="en-US" altLang="zh-TW" dirty="0"/>
              <a:t>A</a:t>
            </a:r>
            <a:r>
              <a:rPr lang="zh-TW" altLang="en-US" dirty="0"/>
              <a:t> 裡面每個元素都介於 </a:t>
            </a:r>
            <a:r>
              <a:rPr lang="en-US" altLang="zh-TW" dirty="0"/>
              <a:t>A[-10^9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10^9]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7BAF917-75E4-4C6E-81F9-6406919116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輸出最小的矩陣和平均值，並在後面要換行</a:t>
            </a:r>
          </a:p>
        </p:txBody>
      </p:sp>
    </p:spTree>
    <p:extLst>
      <p:ext uri="{BB962C8B-B14F-4D97-AF65-F5344CB8AC3E}">
        <p14:creationId xmlns:p14="http://schemas.microsoft.com/office/powerpoint/2010/main" val="360470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4FADD-FBC3-4645-A5D3-677426A0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14F4B0-9577-42B9-A482-C127D2DF9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2 3</a:t>
            </a:r>
          </a:p>
          <a:p>
            <a:r>
              <a:rPr lang="en-US" altLang="zh-TW" dirty="0"/>
              <a:t>-1 -1 8</a:t>
            </a:r>
          </a:p>
          <a:p>
            <a:r>
              <a:rPr lang="en-US" altLang="zh-TW" dirty="0"/>
              <a:t>-1 0 2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7BAF917-75E4-4C6E-81F9-6406919116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28920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56A6B7-3714-4DDC-8799-99D82F2E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85CBE26-DAE6-4790-95B4-588EB5EF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Prefix Sum of Matrix (Or 2D Array)</a:t>
            </a:r>
          </a:p>
          <a:p>
            <a:r>
              <a:rPr lang="en-US" altLang="zh-TW" dirty="0">
                <a:hlinkClick r:id="rId2"/>
              </a:rPr>
              <a:t>https://www.geeksforgeeks.org/prefix-sum-2d-array/</a:t>
            </a:r>
            <a:endParaRPr lang="en-US" altLang="zh-TW" dirty="0"/>
          </a:p>
          <a:p>
            <a:r>
              <a:rPr lang="en-US" altLang="zh-TW" dirty="0"/>
              <a:t>Prefix Sum with 2D-matrix.</a:t>
            </a:r>
          </a:p>
          <a:p>
            <a:r>
              <a:rPr lang="en-US" altLang="zh-TW" dirty="0">
                <a:hlinkClick r:id="rId3"/>
              </a:rPr>
              <a:t>https://leetcode.com/problems/range-sum-query-2d-immutable/discuss/75440/prefix-sum-with-2d-matrix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277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CBD26-8D3B-4C46-BA22-A477569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3F9B3-0E5D-4B03-A039-6F12D871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12392 - Heatstroke Bamboo Rats 2</a:t>
            </a:r>
          </a:p>
          <a:p>
            <a:r>
              <a:rPr lang="en-US" altLang="zh-TW" dirty="0"/>
              <a:t>12436 - Hulk's Trouble</a:t>
            </a:r>
          </a:p>
          <a:p>
            <a:r>
              <a:rPr lang="en-US" altLang="zh-TW" dirty="0"/>
              <a:t>12494 - minimum mean of rectangle 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43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0681FBF-8B7B-4EE9-9EA3-10AB5E70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12392 – </a:t>
            </a:r>
            <a:br>
              <a:rPr lang="en-US" altLang="zh-TW" dirty="0"/>
            </a:br>
            <a:r>
              <a:rPr lang="en-US" altLang="zh-TW" dirty="0"/>
              <a:t>Heatstroke Bamboo Rats 2 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E21508-8715-4E32-8463-F5B20B8CA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難易度：★★★☆☆</a:t>
            </a:r>
            <a:endParaRPr lang="en-US" altLang="zh-TW" dirty="0"/>
          </a:p>
          <a:p>
            <a:r>
              <a:rPr lang="zh-TW" altLang="en-US" dirty="0"/>
              <a:t>先備知識：</a:t>
            </a:r>
            <a:r>
              <a:rPr lang="en-US" altLang="zh-TW" dirty="0"/>
              <a:t>Binary Search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07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9ECB98-92FE-4D00-B341-B2B24AD8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E5C906A-4552-4182-9297-813CEBA9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給定一系列的竹鼠，與其對應的中暑等級，請完成幾個函式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build_tree</a:t>
            </a:r>
            <a:r>
              <a:rPr lang="en-US" altLang="zh-TW" dirty="0"/>
              <a:t>(Node **now, int *</a:t>
            </a:r>
            <a:r>
              <a:rPr lang="en-US" altLang="zh-TW" dirty="0" err="1"/>
              <a:t>arr</a:t>
            </a:r>
            <a:r>
              <a:rPr lang="en-US" altLang="zh-TW" dirty="0"/>
              <a:t>, int l, int r)</a:t>
            </a:r>
          </a:p>
          <a:p>
            <a:pPr lvl="1"/>
            <a:r>
              <a:rPr lang="zh-TW" altLang="en-US" dirty="0"/>
              <a:t>利用 </a:t>
            </a:r>
            <a:r>
              <a:rPr lang="en-US" altLang="zh-TW" dirty="0" err="1"/>
              <a:t>arr</a:t>
            </a:r>
            <a:r>
              <a:rPr lang="en-US" altLang="zh-TW" dirty="0"/>
              <a:t> </a:t>
            </a:r>
            <a:r>
              <a:rPr lang="zh-TW" altLang="en-US" dirty="0"/>
              <a:t>已排序的陣列建立一顆 </a:t>
            </a:r>
            <a:r>
              <a:rPr lang="en-US" altLang="zh-TW" dirty="0"/>
              <a:t>Binary Search Tree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query_heatstroke</a:t>
            </a:r>
            <a:r>
              <a:rPr lang="en-US" altLang="zh-TW" dirty="0"/>
              <a:t>(Node *now, int x)</a:t>
            </a:r>
          </a:p>
          <a:p>
            <a:pPr lvl="1"/>
            <a:r>
              <a:rPr lang="zh-TW" altLang="en-US" dirty="0"/>
              <a:t>查詢有無一個 </a:t>
            </a:r>
            <a:r>
              <a:rPr lang="en-US" altLang="zh-TW" dirty="0"/>
              <a:t>Node </a:t>
            </a:r>
            <a:r>
              <a:rPr lang="zh-TW" altLang="en-US" dirty="0"/>
              <a:t>為  </a:t>
            </a:r>
            <a:r>
              <a:rPr lang="en-US" altLang="zh-TW" dirty="0"/>
              <a:t>x </a:t>
            </a:r>
            <a:r>
              <a:rPr lang="zh-TW" altLang="en-US" dirty="0"/>
              <a:t>中暑等級</a:t>
            </a:r>
            <a:endParaRPr lang="en-US" altLang="zh-TW" dirty="0"/>
          </a:p>
          <a:p>
            <a:r>
              <a:rPr lang="nl-NL" altLang="zh-TW" dirty="0"/>
              <a:t>void eat_rat(Node **root, int x</a:t>
            </a:r>
          </a:p>
          <a:p>
            <a:pPr lvl="1"/>
            <a:r>
              <a:rPr lang="zh-TW" altLang="en-US" dirty="0"/>
              <a:t>把一個 </a:t>
            </a:r>
            <a:r>
              <a:rPr lang="en-US" altLang="zh-TW" dirty="0"/>
              <a:t>x </a:t>
            </a:r>
            <a:r>
              <a:rPr lang="zh-TW" altLang="en-US" dirty="0"/>
              <a:t>中暑等級的 </a:t>
            </a:r>
            <a:r>
              <a:rPr lang="en-US" altLang="zh-TW" dirty="0"/>
              <a:t>Node </a:t>
            </a:r>
            <a:r>
              <a:rPr lang="zh-TW" altLang="en-US" dirty="0"/>
              <a:t>從樹中移除</a:t>
            </a:r>
            <a:endParaRPr lang="en-US" altLang="zh-TW" dirty="0"/>
          </a:p>
          <a:p>
            <a:r>
              <a:rPr lang="nl-NL" altLang="zh-TW" dirty="0"/>
              <a:t>void buy_rat(Node **root, int x)</a:t>
            </a:r>
          </a:p>
          <a:p>
            <a:pPr lvl="1"/>
            <a:r>
              <a:rPr lang="zh-TW" altLang="en-US" dirty="0"/>
              <a:t>把一個 </a:t>
            </a:r>
            <a:r>
              <a:rPr lang="en-US" altLang="zh-TW" dirty="0"/>
              <a:t>x </a:t>
            </a:r>
            <a:r>
              <a:rPr lang="zh-TW" altLang="en-US" dirty="0"/>
              <a:t>中暑等級的 </a:t>
            </a:r>
            <a:r>
              <a:rPr lang="en-US" altLang="zh-TW" dirty="0"/>
              <a:t>Node </a:t>
            </a:r>
            <a:r>
              <a:rPr lang="zh-TW" altLang="en-US" dirty="0"/>
              <a:t>新增到樹裡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660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5586F-E500-4CF9-97DC-BE6B262B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1B001-BDB6-4CC8-B399-F8F356E6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以範例輸入輸出為例子，目前已經有 </a:t>
            </a:r>
            <a:r>
              <a:rPr lang="en-US" altLang="zh-TW" dirty="0"/>
              <a:t>(1, 8, 309)</a:t>
            </a:r>
          </a:p>
          <a:p>
            <a:endParaRPr lang="en-US" altLang="zh-TW" dirty="0"/>
          </a:p>
          <a:p>
            <a:r>
              <a:rPr lang="en-US" altLang="zh-TW" dirty="0"/>
              <a:t>heatstroke 8</a:t>
            </a:r>
            <a:r>
              <a:rPr lang="zh-TW" altLang="en-US" dirty="0"/>
              <a:t>：</a:t>
            </a:r>
            <a:r>
              <a:rPr lang="en-US" altLang="zh-TW" dirty="0"/>
              <a:t>(1, 8, 309)</a:t>
            </a:r>
            <a:r>
              <a:rPr lang="zh-TW" altLang="en-US" dirty="0"/>
              <a:t>→</a:t>
            </a:r>
            <a:r>
              <a:rPr lang="en-US" altLang="zh-TW" dirty="0"/>
              <a:t>(1, 309)</a:t>
            </a:r>
          </a:p>
          <a:p>
            <a:r>
              <a:rPr lang="en-US" altLang="zh-TW" dirty="0"/>
              <a:t>heatstroke 8</a:t>
            </a:r>
            <a:r>
              <a:rPr lang="zh-TW" altLang="en-US" dirty="0"/>
              <a:t>：</a:t>
            </a:r>
            <a:r>
              <a:rPr lang="en-US" altLang="zh-TW" dirty="0"/>
              <a:t>(1, 309)</a:t>
            </a:r>
            <a:r>
              <a:rPr lang="zh-TW" altLang="en-US" dirty="0"/>
              <a:t>→</a:t>
            </a:r>
            <a:r>
              <a:rPr lang="en-US" altLang="zh-TW" dirty="0"/>
              <a:t>(1, 309)</a:t>
            </a:r>
          </a:p>
          <a:p>
            <a:r>
              <a:rPr lang="en-US" altLang="zh-TW" dirty="0"/>
              <a:t>heatstroke 1</a:t>
            </a:r>
            <a:r>
              <a:rPr lang="zh-TW" altLang="en-US" dirty="0"/>
              <a:t>：</a:t>
            </a:r>
            <a:r>
              <a:rPr lang="en-US" altLang="zh-TW" dirty="0"/>
              <a:t>(1, 309)</a:t>
            </a:r>
            <a:r>
              <a:rPr lang="zh-TW" altLang="en-US" dirty="0"/>
              <a:t>→</a:t>
            </a:r>
            <a:r>
              <a:rPr lang="en-US" altLang="zh-TW" dirty="0"/>
              <a:t>(309)</a:t>
            </a:r>
          </a:p>
          <a:p>
            <a:r>
              <a:rPr lang="en-US" altLang="zh-TW" dirty="0"/>
              <a:t>heatstroke 309</a:t>
            </a:r>
            <a:r>
              <a:rPr lang="zh-TW" altLang="en-US" dirty="0"/>
              <a:t>：</a:t>
            </a:r>
            <a:r>
              <a:rPr lang="en-US" altLang="zh-TW" dirty="0"/>
              <a:t>(309)</a:t>
            </a:r>
            <a:r>
              <a:rPr lang="zh-TW" altLang="en-US" dirty="0"/>
              <a:t>→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buy 5</a:t>
            </a:r>
            <a:r>
              <a:rPr lang="zh-TW" altLang="en-US" dirty="0"/>
              <a:t>：</a:t>
            </a:r>
            <a:r>
              <a:rPr lang="en-US" altLang="zh-TW" dirty="0"/>
              <a:t>()</a:t>
            </a:r>
            <a:r>
              <a:rPr lang="zh-TW" altLang="en-US" dirty="0"/>
              <a:t>→</a:t>
            </a:r>
            <a:r>
              <a:rPr lang="en-US" altLang="zh-TW" dirty="0"/>
              <a:t>(5)</a:t>
            </a:r>
          </a:p>
          <a:p>
            <a:r>
              <a:rPr lang="en-US" altLang="zh-TW" dirty="0"/>
              <a:t>heatstroke 5</a:t>
            </a:r>
            <a:r>
              <a:rPr lang="zh-TW" altLang="en-US" dirty="0"/>
              <a:t>：</a:t>
            </a:r>
            <a:r>
              <a:rPr lang="en-US" altLang="zh-TW" dirty="0"/>
              <a:t>(5)</a:t>
            </a:r>
            <a:r>
              <a:rPr lang="zh-TW" altLang="en-US" dirty="0"/>
              <a:t>→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300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3FF-49C5-4B9F-B199-FA9C7777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FF148B-CEEF-4E37-981F-669B8B3E0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給定竹鼠的數量 </a:t>
            </a:r>
            <a:r>
              <a:rPr lang="en-US" altLang="zh-TW" dirty="0"/>
              <a:t>integer n</a:t>
            </a:r>
            <a:r>
              <a:rPr lang="zh-TW" altLang="en-US" dirty="0"/>
              <a:t>，並給一串遞增排序的中暑等級</a:t>
            </a:r>
            <a:endParaRPr lang="en-US" altLang="zh-TW" dirty="0"/>
          </a:p>
          <a:p>
            <a:r>
              <a:rPr lang="zh-TW" altLang="en-US" dirty="0"/>
              <a:t>接著，給定 </a:t>
            </a:r>
            <a:r>
              <a:rPr lang="en-US" altLang="zh-TW" dirty="0"/>
              <a:t>integer</a:t>
            </a:r>
            <a:r>
              <a:rPr lang="zh-TW" altLang="en-US" dirty="0"/>
              <a:t> </a:t>
            </a:r>
            <a:r>
              <a:rPr lang="en-US" altLang="zh-TW" dirty="0"/>
              <a:t>q</a:t>
            </a:r>
            <a:r>
              <a:rPr lang="zh-TW" altLang="en-US" dirty="0"/>
              <a:t> 個指令，指令有兩種，</a:t>
            </a:r>
            <a:r>
              <a:rPr lang="en-US" altLang="zh-TW" dirty="0"/>
              <a:t>heatstroke x</a:t>
            </a:r>
            <a:r>
              <a:rPr lang="zh-TW" altLang="en-US" dirty="0"/>
              <a:t> 代表移除中暑等級 </a:t>
            </a:r>
            <a:r>
              <a:rPr lang="en-US" altLang="zh-TW" dirty="0"/>
              <a:t>x</a:t>
            </a:r>
            <a:r>
              <a:rPr lang="zh-TW" altLang="en-US" dirty="0"/>
              <a:t> 的竹鼠，</a:t>
            </a:r>
            <a:r>
              <a:rPr lang="en-US" altLang="zh-TW" dirty="0"/>
              <a:t>buy x</a:t>
            </a:r>
            <a:r>
              <a:rPr lang="zh-TW" altLang="en-US" dirty="0"/>
              <a:t> 則代表新增中暑等級 </a:t>
            </a:r>
            <a:r>
              <a:rPr lang="en-US" altLang="zh-TW" dirty="0"/>
              <a:t>x</a:t>
            </a:r>
            <a:r>
              <a:rPr lang="zh-TW" altLang="en-US" dirty="0"/>
              <a:t> 的竹鼠</a:t>
            </a:r>
            <a:endParaRPr lang="en-US" altLang="zh-TW" dirty="0"/>
          </a:p>
          <a:p>
            <a:r>
              <a:rPr lang="pt-BR" altLang="zh-TW" dirty="0"/>
              <a:t>0 &lt;= n &lt;= 10^4</a:t>
            </a:r>
            <a:r>
              <a:rPr lang="zh-TW" altLang="en-US" dirty="0"/>
              <a:t>、</a:t>
            </a:r>
            <a:r>
              <a:rPr lang="pt-BR" altLang="zh-TW" dirty="0"/>
              <a:t>1&lt;= q &lt;= 10^4</a:t>
            </a:r>
            <a:r>
              <a:rPr lang="zh-TW" altLang="en-US" dirty="0"/>
              <a:t>、</a:t>
            </a:r>
            <a:r>
              <a:rPr lang="pt-BR" altLang="zh-TW" dirty="0"/>
              <a:t>1&lt;= x &lt;= 10^9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D9D2115-0F7E-47D0-B8F8-031770C25F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對於 </a:t>
            </a:r>
            <a:r>
              <a:rPr lang="en-US" altLang="zh-TW" dirty="0"/>
              <a:t>heatstroke</a:t>
            </a:r>
            <a:r>
              <a:rPr lang="zh-TW" altLang="en-US" dirty="0"/>
              <a:t> 指令，若有竹鼠可吃就輸出 </a:t>
            </a:r>
            <a:r>
              <a:rPr lang="en-US" altLang="zh-TW" dirty="0"/>
              <a:t>“We might as well eat it.”</a:t>
            </a:r>
            <a:r>
              <a:rPr lang="zh-TW" altLang="en-US" dirty="0"/>
              <a:t> 反之則輸出 </a:t>
            </a:r>
            <a:r>
              <a:rPr lang="en-US" altLang="zh-TW" dirty="0"/>
              <a:t>"No dinner tonight."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00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96A63-C940-4455-973D-427253B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7D176-9E79-4FAD-8191-7D50CEEDC2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3</a:t>
            </a:r>
          </a:p>
          <a:p>
            <a:r>
              <a:rPr lang="en-US" altLang="zh-TW" dirty="0"/>
              <a:t>1 8 309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heatstroke 8</a:t>
            </a:r>
          </a:p>
          <a:p>
            <a:r>
              <a:rPr lang="en-US" altLang="zh-TW" dirty="0"/>
              <a:t>heatstroke 8</a:t>
            </a:r>
          </a:p>
          <a:p>
            <a:r>
              <a:rPr lang="en-US" altLang="zh-TW" dirty="0"/>
              <a:t>heatstroke 1</a:t>
            </a:r>
          </a:p>
          <a:p>
            <a:r>
              <a:rPr lang="en-US" altLang="zh-TW" dirty="0"/>
              <a:t>heatstroke 309</a:t>
            </a:r>
          </a:p>
          <a:p>
            <a:r>
              <a:rPr lang="en-US" altLang="zh-TW" dirty="0"/>
              <a:t>buy 5</a:t>
            </a:r>
          </a:p>
          <a:p>
            <a:r>
              <a:rPr lang="en-US" altLang="zh-TW" dirty="0"/>
              <a:t>heatstroke 5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A973DC-644A-4821-BE97-82729D816B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We might as well eat it.</a:t>
            </a:r>
          </a:p>
          <a:p>
            <a:r>
              <a:rPr lang="en-US" altLang="zh-TW" dirty="0"/>
              <a:t>No dinner tonight.</a:t>
            </a:r>
          </a:p>
          <a:p>
            <a:r>
              <a:rPr lang="en-US" altLang="zh-TW" dirty="0"/>
              <a:t>We might as well eat it.</a:t>
            </a:r>
          </a:p>
          <a:p>
            <a:r>
              <a:rPr lang="en-US" altLang="zh-TW" dirty="0"/>
              <a:t>We might as well eat it.</a:t>
            </a:r>
          </a:p>
          <a:p>
            <a:r>
              <a:rPr lang="en-US" altLang="zh-TW" dirty="0"/>
              <a:t>We might as well eat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5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56A6B7-3714-4DDC-8799-99D82F2E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85CBE26-DAE6-4790-95B4-588EB5EF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Search Tree | Set 1 (Search and Insertion)</a:t>
            </a:r>
          </a:p>
          <a:p>
            <a:r>
              <a:rPr lang="en-US" altLang="zh-TW" dirty="0">
                <a:hlinkClick r:id="rId2"/>
              </a:rPr>
              <a:t>https://www.geeksforgeeks.org/binary-search-tree-set-1-search-and-insertion/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7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BCF26-61E2-4AFA-A890-715FB1B2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12436 – Hulk's Trouble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783D8D-79D3-4855-9226-6319B9C94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難易度：★★★★☆</a:t>
            </a:r>
          </a:p>
          <a:p>
            <a:r>
              <a:rPr lang="zh-TW" altLang="en-US" dirty="0"/>
              <a:t>先備知識：</a:t>
            </a:r>
            <a:r>
              <a:rPr lang="en-US" altLang="zh-TW" dirty="0" err="1"/>
              <a:t>Qsort</a:t>
            </a:r>
            <a:r>
              <a:rPr lang="zh-TW" altLang="en-US" dirty="0"/>
              <a:t>、</a:t>
            </a:r>
            <a:r>
              <a:rPr lang="en-US" altLang="zh-TW" dirty="0"/>
              <a:t>Binary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55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857</Words>
  <Application>Microsoft Office PowerPoint</Application>
  <PresentationFormat>寬螢幕</PresentationFormat>
  <Paragraphs>116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計算機程式設計二  Week 9 作業講解</vt:lpstr>
      <vt:lpstr>Overview</vt:lpstr>
      <vt:lpstr>12392 –  Heatstroke Bamboo Rats 2 </vt:lpstr>
      <vt:lpstr>Description</vt:lpstr>
      <vt:lpstr>Description</vt:lpstr>
      <vt:lpstr>Input/Ouput</vt:lpstr>
      <vt:lpstr>Input/Ouput</vt:lpstr>
      <vt:lpstr>Reference</vt:lpstr>
      <vt:lpstr>12436 – Hulk's Trouble</vt:lpstr>
      <vt:lpstr>Description</vt:lpstr>
      <vt:lpstr>Input/Ouput</vt:lpstr>
      <vt:lpstr>Input/Ouput</vt:lpstr>
      <vt:lpstr>12494 –  minimum mean of rectangle sum</vt:lpstr>
      <vt:lpstr>Description</vt:lpstr>
      <vt:lpstr>Description</vt:lpstr>
      <vt:lpstr>Description</vt:lpstr>
      <vt:lpstr>Input/Ouput</vt:lpstr>
      <vt:lpstr>Input/Ouput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計算機程式設計二  Week 9 作業講解</dc:title>
  <dc:creator>賴御誠</dc:creator>
  <cp:lastModifiedBy>賴御誠</cp:lastModifiedBy>
  <cp:revision>8</cp:revision>
  <dcterms:created xsi:type="dcterms:W3CDTF">2020-11-16T02:56:53Z</dcterms:created>
  <dcterms:modified xsi:type="dcterms:W3CDTF">2020-11-16T13:37:08Z</dcterms:modified>
</cp:coreProperties>
</file>