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2" r:id="rId7"/>
    <p:sldId id="261" r:id="rId8"/>
    <p:sldId id="263" r:id="rId9"/>
    <p:sldId id="264" r:id="rId10"/>
    <p:sldId id="265" r:id="rId11"/>
    <p:sldId id="266" r:id="rId12"/>
    <p:sldId id="267" r:id="rId13"/>
    <p:sldId id="268" r:id="rId14"/>
    <p:sldId id="269" r:id="rId15"/>
    <p:sldId id="270" r:id="rId16"/>
    <p:sldId id="271" r:id="rId17"/>
    <p:sldId id="272" r:id="rId18"/>
    <p:sldId id="273" r:id="rId19"/>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7" d="100"/>
          <a:sy n="67" d="100"/>
        </p:scale>
        <p:origin x="644"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2DBCD14-5095-4B94-91CB-4C67B8D6F778}"/>
              </a:ext>
            </a:extLst>
          </p:cNvPr>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p>
        </p:txBody>
      </p:sp>
      <p:sp>
        <p:nvSpPr>
          <p:cNvPr id="3" name="副標題 2">
            <a:extLst>
              <a:ext uri="{FF2B5EF4-FFF2-40B4-BE49-F238E27FC236}">
                <a16:creationId xmlns:a16="http://schemas.microsoft.com/office/drawing/2014/main" id="{AE7BCB96-6740-42A0-B0FB-3C0A56BA864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p>
        </p:txBody>
      </p:sp>
      <p:sp>
        <p:nvSpPr>
          <p:cNvPr id="4" name="日期版面配置區 3">
            <a:extLst>
              <a:ext uri="{FF2B5EF4-FFF2-40B4-BE49-F238E27FC236}">
                <a16:creationId xmlns:a16="http://schemas.microsoft.com/office/drawing/2014/main" id="{4991DF83-8FE0-413C-AB64-326575296846}"/>
              </a:ext>
            </a:extLst>
          </p:cNvPr>
          <p:cNvSpPr>
            <a:spLocks noGrp="1"/>
          </p:cNvSpPr>
          <p:nvPr>
            <p:ph type="dt" sz="half" idx="10"/>
          </p:nvPr>
        </p:nvSpPr>
        <p:spPr/>
        <p:txBody>
          <a:bodyPr/>
          <a:lstStyle/>
          <a:p>
            <a:fld id="{B0B59929-E0FC-448E-8007-58DD3F8627B9}" type="datetimeFigureOut">
              <a:rPr lang="zh-TW" altLang="en-US" smtClean="0"/>
              <a:t>2020/11/19</a:t>
            </a:fld>
            <a:endParaRPr lang="zh-TW" altLang="en-US"/>
          </a:p>
        </p:txBody>
      </p:sp>
      <p:sp>
        <p:nvSpPr>
          <p:cNvPr id="5" name="頁尾版面配置區 4">
            <a:extLst>
              <a:ext uri="{FF2B5EF4-FFF2-40B4-BE49-F238E27FC236}">
                <a16:creationId xmlns:a16="http://schemas.microsoft.com/office/drawing/2014/main" id="{ED3BA29D-5A9B-4EC0-AA32-B005813BB772}"/>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B8C296B8-3077-4F70-A91A-1A825BB567FA}"/>
              </a:ext>
            </a:extLst>
          </p:cNvPr>
          <p:cNvSpPr>
            <a:spLocks noGrp="1"/>
          </p:cNvSpPr>
          <p:nvPr>
            <p:ph type="sldNum" sz="quarter" idx="12"/>
          </p:nvPr>
        </p:nvSpPr>
        <p:spPr/>
        <p:txBody>
          <a:bodyPr/>
          <a:lstStyle/>
          <a:p>
            <a:fld id="{47BAC2A4-8A84-4FDA-98A4-D549E6E54558}" type="slidenum">
              <a:rPr lang="zh-TW" altLang="en-US" smtClean="0"/>
              <a:t>‹#›</a:t>
            </a:fld>
            <a:endParaRPr lang="zh-TW" altLang="en-US"/>
          </a:p>
        </p:txBody>
      </p:sp>
    </p:spTree>
    <p:extLst>
      <p:ext uri="{BB962C8B-B14F-4D97-AF65-F5344CB8AC3E}">
        <p14:creationId xmlns:p14="http://schemas.microsoft.com/office/powerpoint/2010/main" val="26497298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A084974-9470-437F-98F9-4052695D6A52}"/>
              </a:ext>
            </a:extLst>
          </p:cNvPr>
          <p:cNvSpPr>
            <a:spLocks noGrp="1"/>
          </p:cNvSpPr>
          <p:nvPr>
            <p:ph type="title"/>
          </p:nvPr>
        </p:nvSpPr>
        <p:spPr/>
        <p:txBody>
          <a:bodyPr/>
          <a:lstStyle/>
          <a:p>
            <a:r>
              <a:rPr lang="zh-TW" altLang="en-US"/>
              <a:t>按一下以編輯母片標題樣式</a:t>
            </a:r>
          </a:p>
        </p:txBody>
      </p:sp>
      <p:sp>
        <p:nvSpPr>
          <p:cNvPr id="3" name="直排文字版面配置區 2">
            <a:extLst>
              <a:ext uri="{FF2B5EF4-FFF2-40B4-BE49-F238E27FC236}">
                <a16:creationId xmlns:a16="http://schemas.microsoft.com/office/drawing/2014/main" id="{B7F1DF00-13CD-4747-B95F-5783B68EA1C6}"/>
              </a:ext>
            </a:extLst>
          </p:cNvPr>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10A45293-1C57-4D03-A5ED-C7C7A827C765}"/>
              </a:ext>
            </a:extLst>
          </p:cNvPr>
          <p:cNvSpPr>
            <a:spLocks noGrp="1"/>
          </p:cNvSpPr>
          <p:nvPr>
            <p:ph type="dt" sz="half" idx="10"/>
          </p:nvPr>
        </p:nvSpPr>
        <p:spPr/>
        <p:txBody>
          <a:bodyPr/>
          <a:lstStyle/>
          <a:p>
            <a:fld id="{B0B59929-E0FC-448E-8007-58DD3F8627B9}" type="datetimeFigureOut">
              <a:rPr lang="zh-TW" altLang="en-US" smtClean="0"/>
              <a:t>2020/11/19</a:t>
            </a:fld>
            <a:endParaRPr lang="zh-TW" altLang="en-US"/>
          </a:p>
        </p:txBody>
      </p:sp>
      <p:sp>
        <p:nvSpPr>
          <p:cNvPr id="5" name="頁尾版面配置區 4">
            <a:extLst>
              <a:ext uri="{FF2B5EF4-FFF2-40B4-BE49-F238E27FC236}">
                <a16:creationId xmlns:a16="http://schemas.microsoft.com/office/drawing/2014/main" id="{421A3C6B-00ED-4A53-99BA-628EDB4588A1}"/>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4C5E05B5-4F96-491A-864E-BD606AAAB3F4}"/>
              </a:ext>
            </a:extLst>
          </p:cNvPr>
          <p:cNvSpPr>
            <a:spLocks noGrp="1"/>
          </p:cNvSpPr>
          <p:nvPr>
            <p:ph type="sldNum" sz="quarter" idx="12"/>
          </p:nvPr>
        </p:nvSpPr>
        <p:spPr/>
        <p:txBody>
          <a:bodyPr/>
          <a:lstStyle/>
          <a:p>
            <a:fld id="{47BAC2A4-8A84-4FDA-98A4-D549E6E54558}" type="slidenum">
              <a:rPr lang="zh-TW" altLang="en-US" smtClean="0"/>
              <a:t>‹#›</a:t>
            </a:fld>
            <a:endParaRPr lang="zh-TW" altLang="en-US"/>
          </a:p>
        </p:txBody>
      </p:sp>
    </p:spTree>
    <p:extLst>
      <p:ext uri="{BB962C8B-B14F-4D97-AF65-F5344CB8AC3E}">
        <p14:creationId xmlns:p14="http://schemas.microsoft.com/office/powerpoint/2010/main" val="33398336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a:extLst>
              <a:ext uri="{FF2B5EF4-FFF2-40B4-BE49-F238E27FC236}">
                <a16:creationId xmlns:a16="http://schemas.microsoft.com/office/drawing/2014/main" id="{5DF051EC-F0B5-4539-A57F-9532CF6305D8}"/>
              </a:ext>
            </a:extLst>
          </p:cNvPr>
          <p:cNvSpPr>
            <a:spLocks noGrp="1"/>
          </p:cNvSpPr>
          <p:nvPr>
            <p:ph type="title" orient="vert"/>
          </p:nvPr>
        </p:nvSpPr>
        <p:spPr>
          <a:xfrm>
            <a:off x="8724900" y="365125"/>
            <a:ext cx="2628900" cy="5811838"/>
          </a:xfrm>
        </p:spPr>
        <p:txBody>
          <a:bodyPr vert="eaVert"/>
          <a:lstStyle/>
          <a:p>
            <a:r>
              <a:rPr lang="zh-TW" altLang="en-US"/>
              <a:t>按一下以編輯母片標題樣式</a:t>
            </a:r>
          </a:p>
        </p:txBody>
      </p:sp>
      <p:sp>
        <p:nvSpPr>
          <p:cNvPr id="3" name="直排文字版面配置區 2">
            <a:extLst>
              <a:ext uri="{FF2B5EF4-FFF2-40B4-BE49-F238E27FC236}">
                <a16:creationId xmlns:a16="http://schemas.microsoft.com/office/drawing/2014/main" id="{352C3D84-0E61-42BA-8183-FF1CCAAF82E3}"/>
              </a:ext>
            </a:extLst>
          </p:cNvPr>
          <p:cNvSpPr>
            <a:spLocks noGrp="1"/>
          </p:cNvSpPr>
          <p:nvPr>
            <p:ph type="body" orient="vert" idx="1"/>
          </p:nvPr>
        </p:nvSpPr>
        <p:spPr>
          <a:xfrm>
            <a:off x="838200" y="365125"/>
            <a:ext cx="7734300" cy="5811838"/>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4D98D33B-080D-494F-B5E9-944CC866065B}"/>
              </a:ext>
            </a:extLst>
          </p:cNvPr>
          <p:cNvSpPr>
            <a:spLocks noGrp="1"/>
          </p:cNvSpPr>
          <p:nvPr>
            <p:ph type="dt" sz="half" idx="10"/>
          </p:nvPr>
        </p:nvSpPr>
        <p:spPr/>
        <p:txBody>
          <a:bodyPr/>
          <a:lstStyle/>
          <a:p>
            <a:fld id="{B0B59929-E0FC-448E-8007-58DD3F8627B9}" type="datetimeFigureOut">
              <a:rPr lang="zh-TW" altLang="en-US" smtClean="0"/>
              <a:t>2020/11/19</a:t>
            </a:fld>
            <a:endParaRPr lang="zh-TW" altLang="en-US"/>
          </a:p>
        </p:txBody>
      </p:sp>
      <p:sp>
        <p:nvSpPr>
          <p:cNvPr id="5" name="頁尾版面配置區 4">
            <a:extLst>
              <a:ext uri="{FF2B5EF4-FFF2-40B4-BE49-F238E27FC236}">
                <a16:creationId xmlns:a16="http://schemas.microsoft.com/office/drawing/2014/main" id="{582D589C-A660-43C3-93F8-6C74D127DB7D}"/>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187675B5-E82A-4D6F-8A86-71EB7E656932}"/>
              </a:ext>
            </a:extLst>
          </p:cNvPr>
          <p:cNvSpPr>
            <a:spLocks noGrp="1"/>
          </p:cNvSpPr>
          <p:nvPr>
            <p:ph type="sldNum" sz="quarter" idx="12"/>
          </p:nvPr>
        </p:nvSpPr>
        <p:spPr/>
        <p:txBody>
          <a:bodyPr/>
          <a:lstStyle/>
          <a:p>
            <a:fld id="{47BAC2A4-8A84-4FDA-98A4-D549E6E54558}" type="slidenum">
              <a:rPr lang="zh-TW" altLang="en-US" smtClean="0"/>
              <a:t>‹#›</a:t>
            </a:fld>
            <a:endParaRPr lang="zh-TW" altLang="en-US"/>
          </a:p>
        </p:txBody>
      </p:sp>
    </p:spTree>
    <p:extLst>
      <p:ext uri="{BB962C8B-B14F-4D97-AF65-F5344CB8AC3E}">
        <p14:creationId xmlns:p14="http://schemas.microsoft.com/office/powerpoint/2010/main" val="31722103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135219A-CB2C-480A-89A9-6EFD43A51D47}"/>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128F3AE1-CA43-4B12-B01F-82C62C44B857}"/>
              </a:ext>
            </a:extLst>
          </p:cNvPr>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891FF18D-4BF9-476F-B052-4D6D31FB6306}"/>
              </a:ext>
            </a:extLst>
          </p:cNvPr>
          <p:cNvSpPr>
            <a:spLocks noGrp="1"/>
          </p:cNvSpPr>
          <p:nvPr>
            <p:ph type="dt" sz="half" idx="10"/>
          </p:nvPr>
        </p:nvSpPr>
        <p:spPr/>
        <p:txBody>
          <a:bodyPr/>
          <a:lstStyle/>
          <a:p>
            <a:fld id="{B0B59929-E0FC-448E-8007-58DD3F8627B9}" type="datetimeFigureOut">
              <a:rPr lang="zh-TW" altLang="en-US" smtClean="0"/>
              <a:t>2020/11/19</a:t>
            </a:fld>
            <a:endParaRPr lang="zh-TW" altLang="en-US"/>
          </a:p>
        </p:txBody>
      </p:sp>
      <p:sp>
        <p:nvSpPr>
          <p:cNvPr id="5" name="頁尾版面配置區 4">
            <a:extLst>
              <a:ext uri="{FF2B5EF4-FFF2-40B4-BE49-F238E27FC236}">
                <a16:creationId xmlns:a16="http://schemas.microsoft.com/office/drawing/2014/main" id="{729DFB62-3051-470F-8E2D-61977BD74AE2}"/>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BEC3908F-308C-45D5-9FED-44F7B1F85AE3}"/>
              </a:ext>
            </a:extLst>
          </p:cNvPr>
          <p:cNvSpPr>
            <a:spLocks noGrp="1"/>
          </p:cNvSpPr>
          <p:nvPr>
            <p:ph type="sldNum" sz="quarter" idx="12"/>
          </p:nvPr>
        </p:nvSpPr>
        <p:spPr/>
        <p:txBody>
          <a:bodyPr/>
          <a:lstStyle/>
          <a:p>
            <a:fld id="{47BAC2A4-8A84-4FDA-98A4-D549E6E54558}" type="slidenum">
              <a:rPr lang="zh-TW" altLang="en-US" smtClean="0"/>
              <a:t>‹#›</a:t>
            </a:fld>
            <a:endParaRPr lang="zh-TW" altLang="en-US"/>
          </a:p>
        </p:txBody>
      </p:sp>
    </p:spTree>
    <p:extLst>
      <p:ext uri="{BB962C8B-B14F-4D97-AF65-F5344CB8AC3E}">
        <p14:creationId xmlns:p14="http://schemas.microsoft.com/office/powerpoint/2010/main" val="33302247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D8E4528-C7E7-491C-8B2C-E42F493769C2}"/>
              </a:ext>
            </a:extLst>
          </p:cNvPr>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p>
        </p:txBody>
      </p:sp>
      <p:sp>
        <p:nvSpPr>
          <p:cNvPr id="3" name="文字版面配置區 2">
            <a:extLst>
              <a:ext uri="{FF2B5EF4-FFF2-40B4-BE49-F238E27FC236}">
                <a16:creationId xmlns:a16="http://schemas.microsoft.com/office/drawing/2014/main" id="{65C57326-9D69-460C-A113-5D514FF4158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按一下以編輯母片文字樣式</a:t>
            </a:r>
          </a:p>
        </p:txBody>
      </p:sp>
      <p:sp>
        <p:nvSpPr>
          <p:cNvPr id="4" name="日期版面配置區 3">
            <a:extLst>
              <a:ext uri="{FF2B5EF4-FFF2-40B4-BE49-F238E27FC236}">
                <a16:creationId xmlns:a16="http://schemas.microsoft.com/office/drawing/2014/main" id="{8C2FA999-F2EF-4CCE-8048-FCD1F79637A5}"/>
              </a:ext>
            </a:extLst>
          </p:cNvPr>
          <p:cNvSpPr>
            <a:spLocks noGrp="1"/>
          </p:cNvSpPr>
          <p:nvPr>
            <p:ph type="dt" sz="half" idx="10"/>
          </p:nvPr>
        </p:nvSpPr>
        <p:spPr/>
        <p:txBody>
          <a:bodyPr/>
          <a:lstStyle/>
          <a:p>
            <a:fld id="{B0B59929-E0FC-448E-8007-58DD3F8627B9}" type="datetimeFigureOut">
              <a:rPr lang="zh-TW" altLang="en-US" smtClean="0"/>
              <a:t>2020/11/19</a:t>
            </a:fld>
            <a:endParaRPr lang="zh-TW" altLang="en-US"/>
          </a:p>
        </p:txBody>
      </p:sp>
      <p:sp>
        <p:nvSpPr>
          <p:cNvPr id="5" name="頁尾版面配置區 4">
            <a:extLst>
              <a:ext uri="{FF2B5EF4-FFF2-40B4-BE49-F238E27FC236}">
                <a16:creationId xmlns:a16="http://schemas.microsoft.com/office/drawing/2014/main" id="{551A1A87-E591-49C3-A6C1-D556E247ADE2}"/>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5EDD4C4E-3270-4985-B4FB-1014FF157445}"/>
              </a:ext>
            </a:extLst>
          </p:cNvPr>
          <p:cNvSpPr>
            <a:spLocks noGrp="1"/>
          </p:cNvSpPr>
          <p:nvPr>
            <p:ph type="sldNum" sz="quarter" idx="12"/>
          </p:nvPr>
        </p:nvSpPr>
        <p:spPr/>
        <p:txBody>
          <a:bodyPr/>
          <a:lstStyle/>
          <a:p>
            <a:fld id="{47BAC2A4-8A84-4FDA-98A4-D549E6E54558}" type="slidenum">
              <a:rPr lang="zh-TW" altLang="en-US" smtClean="0"/>
              <a:t>‹#›</a:t>
            </a:fld>
            <a:endParaRPr lang="zh-TW" altLang="en-US"/>
          </a:p>
        </p:txBody>
      </p:sp>
    </p:spTree>
    <p:extLst>
      <p:ext uri="{BB962C8B-B14F-4D97-AF65-F5344CB8AC3E}">
        <p14:creationId xmlns:p14="http://schemas.microsoft.com/office/powerpoint/2010/main" val="29133065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A3D5315-BC37-4C7B-850E-77747DDEF18F}"/>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E5E58EC2-D3EC-4E09-A290-8EC4412BB7CE}"/>
              </a:ext>
            </a:extLst>
          </p:cNvPr>
          <p:cNvSpPr>
            <a:spLocks noGrp="1"/>
          </p:cNvSpPr>
          <p:nvPr>
            <p:ph sz="half" idx="1"/>
          </p:nvPr>
        </p:nvSpPr>
        <p:spPr>
          <a:xfrm>
            <a:off x="838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a:extLst>
              <a:ext uri="{FF2B5EF4-FFF2-40B4-BE49-F238E27FC236}">
                <a16:creationId xmlns:a16="http://schemas.microsoft.com/office/drawing/2014/main" id="{B269C9A1-76D2-467E-AF6B-88884723FCAB}"/>
              </a:ext>
            </a:extLst>
          </p:cNvPr>
          <p:cNvSpPr>
            <a:spLocks noGrp="1"/>
          </p:cNvSpPr>
          <p:nvPr>
            <p:ph sz="half" idx="2"/>
          </p:nvPr>
        </p:nvSpPr>
        <p:spPr>
          <a:xfrm>
            <a:off x="6172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a:extLst>
              <a:ext uri="{FF2B5EF4-FFF2-40B4-BE49-F238E27FC236}">
                <a16:creationId xmlns:a16="http://schemas.microsoft.com/office/drawing/2014/main" id="{1D65C7AF-49CA-43FE-8CBC-1A0A5897A6D3}"/>
              </a:ext>
            </a:extLst>
          </p:cNvPr>
          <p:cNvSpPr>
            <a:spLocks noGrp="1"/>
          </p:cNvSpPr>
          <p:nvPr>
            <p:ph type="dt" sz="half" idx="10"/>
          </p:nvPr>
        </p:nvSpPr>
        <p:spPr/>
        <p:txBody>
          <a:bodyPr/>
          <a:lstStyle/>
          <a:p>
            <a:fld id="{B0B59929-E0FC-448E-8007-58DD3F8627B9}" type="datetimeFigureOut">
              <a:rPr lang="zh-TW" altLang="en-US" smtClean="0"/>
              <a:t>2020/11/19</a:t>
            </a:fld>
            <a:endParaRPr lang="zh-TW" altLang="en-US"/>
          </a:p>
        </p:txBody>
      </p:sp>
      <p:sp>
        <p:nvSpPr>
          <p:cNvPr id="6" name="頁尾版面配置區 5">
            <a:extLst>
              <a:ext uri="{FF2B5EF4-FFF2-40B4-BE49-F238E27FC236}">
                <a16:creationId xmlns:a16="http://schemas.microsoft.com/office/drawing/2014/main" id="{4602C593-216D-4453-95F6-D0BCB4BD7AAA}"/>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EDCFFB71-0446-4F97-A147-5F17B31D44ED}"/>
              </a:ext>
            </a:extLst>
          </p:cNvPr>
          <p:cNvSpPr>
            <a:spLocks noGrp="1"/>
          </p:cNvSpPr>
          <p:nvPr>
            <p:ph type="sldNum" sz="quarter" idx="12"/>
          </p:nvPr>
        </p:nvSpPr>
        <p:spPr/>
        <p:txBody>
          <a:bodyPr/>
          <a:lstStyle/>
          <a:p>
            <a:fld id="{47BAC2A4-8A84-4FDA-98A4-D549E6E54558}" type="slidenum">
              <a:rPr lang="zh-TW" altLang="en-US" smtClean="0"/>
              <a:t>‹#›</a:t>
            </a:fld>
            <a:endParaRPr lang="zh-TW" altLang="en-US"/>
          </a:p>
        </p:txBody>
      </p:sp>
    </p:spTree>
    <p:extLst>
      <p:ext uri="{BB962C8B-B14F-4D97-AF65-F5344CB8AC3E}">
        <p14:creationId xmlns:p14="http://schemas.microsoft.com/office/powerpoint/2010/main" val="24256090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7453254-27FE-4073-ACE9-BFBF20FC8ED7}"/>
              </a:ext>
            </a:extLst>
          </p:cNvPr>
          <p:cNvSpPr>
            <a:spLocks noGrp="1"/>
          </p:cNvSpPr>
          <p:nvPr>
            <p:ph type="title"/>
          </p:nvPr>
        </p:nvSpPr>
        <p:spPr>
          <a:xfrm>
            <a:off x="839788" y="365125"/>
            <a:ext cx="10515600" cy="1325563"/>
          </a:xfrm>
        </p:spPr>
        <p:txBody>
          <a:bodyPr/>
          <a:lstStyle/>
          <a:p>
            <a:r>
              <a:rPr lang="zh-TW" altLang="en-US"/>
              <a:t>按一下以編輯母片標題樣式</a:t>
            </a:r>
          </a:p>
        </p:txBody>
      </p:sp>
      <p:sp>
        <p:nvSpPr>
          <p:cNvPr id="3" name="文字版面配置區 2">
            <a:extLst>
              <a:ext uri="{FF2B5EF4-FFF2-40B4-BE49-F238E27FC236}">
                <a16:creationId xmlns:a16="http://schemas.microsoft.com/office/drawing/2014/main" id="{7C9E8AF1-7C42-4697-B717-9192518DE43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a:extLst>
              <a:ext uri="{FF2B5EF4-FFF2-40B4-BE49-F238E27FC236}">
                <a16:creationId xmlns:a16="http://schemas.microsoft.com/office/drawing/2014/main" id="{A05E4A17-EE7C-4CD1-9810-2D96007C2AF8}"/>
              </a:ext>
            </a:extLst>
          </p:cNvPr>
          <p:cNvSpPr>
            <a:spLocks noGrp="1"/>
          </p:cNvSpPr>
          <p:nvPr>
            <p:ph sz="half" idx="2"/>
          </p:nvPr>
        </p:nvSpPr>
        <p:spPr>
          <a:xfrm>
            <a:off x="839788" y="2505075"/>
            <a:ext cx="5157787"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a:extLst>
              <a:ext uri="{FF2B5EF4-FFF2-40B4-BE49-F238E27FC236}">
                <a16:creationId xmlns:a16="http://schemas.microsoft.com/office/drawing/2014/main" id="{7998E7C6-48A7-43FA-AD22-9017D4005FD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a:extLst>
              <a:ext uri="{FF2B5EF4-FFF2-40B4-BE49-F238E27FC236}">
                <a16:creationId xmlns:a16="http://schemas.microsoft.com/office/drawing/2014/main" id="{EDE1352F-B847-477E-9955-4B8566815D55}"/>
              </a:ext>
            </a:extLst>
          </p:cNvPr>
          <p:cNvSpPr>
            <a:spLocks noGrp="1"/>
          </p:cNvSpPr>
          <p:nvPr>
            <p:ph sz="quarter" idx="4"/>
          </p:nvPr>
        </p:nvSpPr>
        <p:spPr>
          <a:xfrm>
            <a:off x="6172200" y="2505075"/>
            <a:ext cx="5183188"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a:extLst>
              <a:ext uri="{FF2B5EF4-FFF2-40B4-BE49-F238E27FC236}">
                <a16:creationId xmlns:a16="http://schemas.microsoft.com/office/drawing/2014/main" id="{11A2112B-D8F3-46DE-B6BE-1E2A18A21CB3}"/>
              </a:ext>
            </a:extLst>
          </p:cNvPr>
          <p:cNvSpPr>
            <a:spLocks noGrp="1"/>
          </p:cNvSpPr>
          <p:nvPr>
            <p:ph type="dt" sz="half" idx="10"/>
          </p:nvPr>
        </p:nvSpPr>
        <p:spPr/>
        <p:txBody>
          <a:bodyPr/>
          <a:lstStyle/>
          <a:p>
            <a:fld id="{B0B59929-E0FC-448E-8007-58DD3F8627B9}" type="datetimeFigureOut">
              <a:rPr lang="zh-TW" altLang="en-US" smtClean="0"/>
              <a:t>2020/11/19</a:t>
            </a:fld>
            <a:endParaRPr lang="zh-TW" altLang="en-US"/>
          </a:p>
        </p:txBody>
      </p:sp>
      <p:sp>
        <p:nvSpPr>
          <p:cNvPr id="8" name="頁尾版面配置區 7">
            <a:extLst>
              <a:ext uri="{FF2B5EF4-FFF2-40B4-BE49-F238E27FC236}">
                <a16:creationId xmlns:a16="http://schemas.microsoft.com/office/drawing/2014/main" id="{0CF675E0-D63C-423F-AB71-7CE25C5F3B90}"/>
              </a:ext>
            </a:extLst>
          </p:cNvPr>
          <p:cNvSpPr>
            <a:spLocks noGrp="1"/>
          </p:cNvSpPr>
          <p:nvPr>
            <p:ph type="ftr" sz="quarter" idx="11"/>
          </p:nvPr>
        </p:nvSpPr>
        <p:spPr/>
        <p:txBody>
          <a:bodyPr/>
          <a:lstStyle/>
          <a:p>
            <a:endParaRPr lang="zh-TW" altLang="en-US"/>
          </a:p>
        </p:txBody>
      </p:sp>
      <p:sp>
        <p:nvSpPr>
          <p:cNvPr id="9" name="投影片編號版面配置區 8">
            <a:extLst>
              <a:ext uri="{FF2B5EF4-FFF2-40B4-BE49-F238E27FC236}">
                <a16:creationId xmlns:a16="http://schemas.microsoft.com/office/drawing/2014/main" id="{48492435-3CFA-42BC-BA74-5C1AED48CE11}"/>
              </a:ext>
            </a:extLst>
          </p:cNvPr>
          <p:cNvSpPr>
            <a:spLocks noGrp="1"/>
          </p:cNvSpPr>
          <p:nvPr>
            <p:ph type="sldNum" sz="quarter" idx="12"/>
          </p:nvPr>
        </p:nvSpPr>
        <p:spPr/>
        <p:txBody>
          <a:bodyPr/>
          <a:lstStyle/>
          <a:p>
            <a:fld id="{47BAC2A4-8A84-4FDA-98A4-D549E6E54558}" type="slidenum">
              <a:rPr lang="zh-TW" altLang="en-US" smtClean="0"/>
              <a:t>‹#›</a:t>
            </a:fld>
            <a:endParaRPr lang="zh-TW" altLang="en-US"/>
          </a:p>
        </p:txBody>
      </p:sp>
    </p:spTree>
    <p:extLst>
      <p:ext uri="{BB962C8B-B14F-4D97-AF65-F5344CB8AC3E}">
        <p14:creationId xmlns:p14="http://schemas.microsoft.com/office/powerpoint/2010/main" val="9752107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3C669E2-0B73-4559-8DE8-0AA929F6A857}"/>
              </a:ext>
            </a:extLst>
          </p:cNvPr>
          <p:cNvSpPr>
            <a:spLocks noGrp="1"/>
          </p:cNvSpPr>
          <p:nvPr>
            <p:ph type="title"/>
          </p:nvPr>
        </p:nvSpPr>
        <p:spPr/>
        <p:txBody>
          <a:bodyPr/>
          <a:lstStyle/>
          <a:p>
            <a:r>
              <a:rPr lang="zh-TW" altLang="en-US"/>
              <a:t>按一下以編輯母片標題樣式</a:t>
            </a:r>
          </a:p>
        </p:txBody>
      </p:sp>
      <p:sp>
        <p:nvSpPr>
          <p:cNvPr id="3" name="日期版面配置區 2">
            <a:extLst>
              <a:ext uri="{FF2B5EF4-FFF2-40B4-BE49-F238E27FC236}">
                <a16:creationId xmlns:a16="http://schemas.microsoft.com/office/drawing/2014/main" id="{E4EFCBE1-0C5E-4B05-B968-CE7329933B91}"/>
              </a:ext>
            </a:extLst>
          </p:cNvPr>
          <p:cNvSpPr>
            <a:spLocks noGrp="1"/>
          </p:cNvSpPr>
          <p:nvPr>
            <p:ph type="dt" sz="half" idx="10"/>
          </p:nvPr>
        </p:nvSpPr>
        <p:spPr/>
        <p:txBody>
          <a:bodyPr/>
          <a:lstStyle/>
          <a:p>
            <a:fld id="{B0B59929-E0FC-448E-8007-58DD3F8627B9}" type="datetimeFigureOut">
              <a:rPr lang="zh-TW" altLang="en-US" smtClean="0"/>
              <a:t>2020/11/19</a:t>
            </a:fld>
            <a:endParaRPr lang="zh-TW" altLang="en-US"/>
          </a:p>
        </p:txBody>
      </p:sp>
      <p:sp>
        <p:nvSpPr>
          <p:cNvPr id="4" name="頁尾版面配置區 3">
            <a:extLst>
              <a:ext uri="{FF2B5EF4-FFF2-40B4-BE49-F238E27FC236}">
                <a16:creationId xmlns:a16="http://schemas.microsoft.com/office/drawing/2014/main" id="{87CE1B57-C126-47F5-A0F0-156EA10AE692}"/>
              </a:ext>
            </a:extLst>
          </p:cNvPr>
          <p:cNvSpPr>
            <a:spLocks noGrp="1"/>
          </p:cNvSpPr>
          <p:nvPr>
            <p:ph type="ftr" sz="quarter" idx="11"/>
          </p:nvPr>
        </p:nvSpPr>
        <p:spPr/>
        <p:txBody>
          <a:bodyPr/>
          <a:lstStyle/>
          <a:p>
            <a:endParaRPr lang="zh-TW" altLang="en-US"/>
          </a:p>
        </p:txBody>
      </p:sp>
      <p:sp>
        <p:nvSpPr>
          <p:cNvPr id="5" name="投影片編號版面配置區 4">
            <a:extLst>
              <a:ext uri="{FF2B5EF4-FFF2-40B4-BE49-F238E27FC236}">
                <a16:creationId xmlns:a16="http://schemas.microsoft.com/office/drawing/2014/main" id="{40F3CFC1-FA06-483B-A246-18CE28BC86F2}"/>
              </a:ext>
            </a:extLst>
          </p:cNvPr>
          <p:cNvSpPr>
            <a:spLocks noGrp="1"/>
          </p:cNvSpPr>
          <p:nvPr>
            <p:ph type="sldNum" sz="quarter" idx="12"/>
          </p:nvPr>
        </p:nvSpPr>
        <p:spPr/>
        <p:txBody>
          <a:bodyPr/>
          <a:lstStyle/>
          <a:p>
            <a:fld id="{47BAC2A4-8A84-4FDA-98A4-D549E6E54558}" type="slidenum">
              <a:rPr lang="zh-TW" altLang="en-US" smtClean="0"/>
              <a:t>‹#›</a:t>
            </a:fld>
            <a:endParaRPr lang="zh-TW" altLang="en-US"/>
          </a:p>
        </p:txBody>
      </p:sp>
    </p:spTree>
    <p:extLst>
      <p:ext uri="{BB962C8B-B14F-4D97-AF65-F5344CB8AC3E}">
        <p14:creationId xmlns:p14="http://schemas.microsoft.com/office/powerpoint/2010/main" val="182807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8DBBFE5D-0A75-4F09-9C31-9420B664F5A5}"/>
              </a:ext>
            </a:extLst>
          </p:cNvPr>
          <p:cNvSpPr>
            <a:spLocks noGrp="1"/>
          </p:cNvSpPr>
          <p:nvPr>
            <p:ph type="dt" sz="half" idx="10"/>
          </p:nvPr>
        </p:nvSpPr>
        <p:spPr/>
        <p:txBody>
          <a:bodyPr/>
          <a:lstStyle/>
          <a:p>
            <a:fld id="{B0B59929-E0FC-448E-8007-58DD3F8627B9}" type="datetimeFigureOut">
              <a:rPr lang="zh-TW" altLang="en-US" smtClean="0"/>
              <a:t>2020/11/19</a:t>
            </a:fld>
            <a:endParaRPr lang="zh-TW" altLang="en-US"/>
          </a:p>
        </p:txBody>
      </p:sp>
      <p:sp>
        <p:nvSpPr>
          <p:cNvPr id="3" name="頁尾版面配置區 2">
            <a:extLst>
              <a:ext uri="{FF2B5EF4-FFF2-40B4-BE49-F238E27FC236}">
                <a16:creationId xmlns:a16="http://schemas.microsoft.com/office/drawing/2014/main" id="{69502E83-92AF-4819-A397-87B6EE05A11D}"/>
              </a:ext>
            </a:extLst>
          </p:cNvPr>
          <p:cNvSpPr>
            <a:spLocks noGrp="1"/>
          </p:cNvSpPr>
          <p:nvPr>
            <p:ph type="ftr" sz="quarter" idx="11"/>
          </p:nvPr>
        </p:nvSpPr>
        <p:spPr/>
        <p:txBody>
          <a:bodyPr/>
          <a:lstStyle/>
          <a:p>
            <a:endParaRPr lang="zh-TW" altLang="en-US"/>
          </a:p>
        </p:txBody>
      </p:sp>
      <p:sp>
        <p:nvSpPr>
          <p:cNvPr id="4" name="投影片編號版面配置區 3">
            <a:extLst>
              <a:ext uri="{FF2B5EF4-FFF2-40B4-BE49-F238E27FC236}">
                <a16:creationId xmlns:a16="http://schemas.microsoft.com/office/drawing/2014/main" id="{B6E33791-B249-4EF8-8A2F-5758F1CCD3E5}"/>
              </a:ext>
            </a:extLst>
          </p:cNvPr>
          <p:cNvSpPr>
            <a:spLocks noGrp="1"/>
          </p:cNvSpPr>
          <p:nvPr>
            <p:ph type="sldNum" sz="quarter" idx="12"/>
          </p:nvPr>
        </p:nvSpPr>
        <p:spPr/>
        <p:txBody>
          <a:bodyPr/>
          <a:lstStyle/>
          <a:p>
            <a:fld id="{47BAC2A4-8A84-4FDA-98A4-D549E6E54558}" type="slidenum">
              <a:rPr lang="zh-TW" altLang="en-US" smtClean="0"/>
              <a:t>‹#›</a:t>
            </a:fld>
            <a:endParaRPr lang="zh-TW" altLang="en-US"/>
          </a:p>
        </p:txBody>
      </p:sp>
    </p:spTree>
    <p:extLst>
      <p:ext uri="{BB962C8B-B14F-4D97-AF65-F5344CB8AC3E}">
        <p14:creationId xmlns:p14="http://schemas.microsoft.com/office/powerpoint/2010/main" val="4292125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2D3DF22-1EA4-4786-A3C8-D498B5EA86D3}"/>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內容版面配置區 2">
            <a:extLst>
              <a:ext uri="{FF2B5EF4-FFF2-40B4-BE49-F238E27FC236}">
                <a16:creationId xmlns:a16="http://schemas.microsoft.com/office/drawing/2014/main" id="{FEF32F06-0518-4532-90B1-5669D908D46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a:extLst>
              <a:ext uri="{FF2B5EF4-FFF2-40B4-BE49-F238E27FC236}">
                <a16:creationId xmlns:a16="http://schemas.microsoft.com/office/drawing/2014/main" id="{63174E02-196F-44A0-A905-488F92EA223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75FC1D77-F735-4FBA-A978-59E2FF5710B9}"/>
              </a:ext>
            </a:extLst>
          </p:cNvPr>
          <p:cNvSpPr>
            <a:spLocks noGrp="1"/>
          </p:cNvSpPr>
          <p:nvPr>
            <p:ph type="dt" sz="half" idx="10"/>
          </p:nvPr>
        </p:nvSpPr>
        <p:spPr/>
        <p:txBody>
          <a:bodyPr/>
          <a:lstStyle/>
          <a:p>
            <a:fld id="{B0B59929-E0FC-448E-8007-58DD3F8627B9}" type="datetimeFigureOut">
              <a:rPr lang="zh-TW" altLang="en-US" smtClean="0"/>
              <a:t>2020/11/19</a:t>
            </a:fld>
            <a:endParaRPr lang="zh-TW" altLang="en-US"/>
          </a:p>
        </p:txBody>
      </p:sp>
      <p:sp>
        <p:nvSpPr>
          <p:cNvPr id="6" name="頁尾版面配置區 5">
            <a:extLst>
              <a:ext uri="{FF2B5EF4-FFF2-40B4-BE49-F238E27FC236}">
                <a16:creationId xmlns:a16="http://schemas.microsoft.com/office/drawing/2014/main" id="{EA834128-AD50-4830-B0EB-AE16E77263DB}"/>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27AB7804-F2E6-4CE3-9C0D-354F3E7A786E}"/>
              </a:ext>
            </a:extLst>
          </p:cNvPr>
          <p:cNvSpPr>
            <a:spLocks noGrp="1"/>
          </p:cNvSpPr>
          <p:nvPr>
            <p:ph type="sldNum" sz="quarter" idx="12"/>
          </p:nvPr>
        </p:nvSpPr>
        <p:spPr/>
        <p:txBody>
          <a:bodyPr/>
          <a:lstStyle/>
          <a:p>
            <a:fld id="{47BAC2A4-8A84-4FDA-98A4-D549E6E54558}" type="slidenum">
              <a:rPr lang="zh-TW" altLang="en-US" smtClean="0"/>
              <a:t>‹#›</a:t>
            </a:fld>
            <a:endParaRPr lang="zh-TW" altLang="en-US"/>
          </a:p>
        </p:txBody>
      </p:sp>
    </p:spTree>
    <p:extLst>
      <p:ext uri="{BB962C8B-B14F-4D97-AF65-F5344CB8AC3E}">
        <p14:creationId xmlns:p14="http://schemas.microsoft.com/office/powerpoint/2010/main" val="212072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036086F-7AD4-4652-972C-20F2485BEEE6}"/>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圖片版面配置區 2">
            <a:extLst>
              <a:ext uri="{FF2B5EF4-FFF2-40B4-BE49-F238E27FC236}">
                <a16:creationId xmlns:a16="http://schemas.microsoft.com/office/drawing/2014/main" id="{651B18D4-23F5-4B0A-94ED-9692A6FE0E3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a:extLst>
              <a:ext uri="{FF2B5EF4-FFF2-40B4-BE49-F238E27FC236}">
                <a16:creationId xmlns:a16="http://schemas.microsoft.com/office/drawing/2014/main" id="{731742D6-2C65-4B07-A75E-2F39FD3E669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1B1DA628-DEE4-49F7-BD5D-EB55BAEA8E1C}"/>
              </a:ext>
            </a:extLst>
          </p:cNvPr>
          <p:cNvSpPr>
            <a:spLocks noGrp="1"/>
          </p:cNvSpPr>
          <p:nvPr>
            <p:ph type="dt" sz="half" idx="10"/>
          </p:nvPr>
        </p:nvSpPr>
        <p:spPr/>
        <p:txBody>
          <a:bodyPr/>
          <a:lstStyle/>
          <a:p>
            <a:fld id="{B0B59929-E0FC-448E-8007-58DD3F8627B9}" type="datetimeFigureOut">
              <a:rPr lang="zh-TW" altLang="en-US" smtClean="0"/>
              <a:t>2020/11/19</a:t>
            </a:fld>
            <a:endParaRPr lang="zh-TW" altLang="en-US"/>
          </a:p>
        </p:txBody>
      </p:sp>
      <p:sp>
        <p:nvSpPr>
          <p:cNvPr id="6" name="頁尾版面配置區 5">
            <a:extLst>
              <a:ext uri="{FF2B5EF4-FFF2-40B4-BE49-F238E27FC236}">
                <a16:creationId xmlns:a16="http://schemas.microsoft.com/office/drawing/2014/main" id="{601E3066-0CEE-4EC2-AE45-5DAA82DEA27D}"/>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1A6FDC75-0F48-4BC2-9194-CA324B2CB024}"/>
              </a:ext>
            </a:extLst>
          </p:cNvPr>
          <p:cNvSpPr>
            <a:spLocks noGrp="1"/>
          </p:cNvSpPr>
          <p:nvPr>
            <p:ph type="sldNum" sz="quarter" idx="12"/>
          </p:nvPr>
        </p:nvSpPr>
        <p:spPr/>
        <p:txBody>
          <a:bodyPr/>
          <a:lstStyle/>
          <a:p>
            <a:fld id="{47BAC2A4-8A84-4FDA-98A4-D549E6E54558}" type="slidenum">
              <a:rPr lang="zh-TW" altLang="en-US" smtClean="0"/>
              <a:t>‹#›</a:t>
            </a:fld>
            <a:endParaRPr lang="zh-TW" altLang="en-US"/>
          </a:p>
        </p:txBody>
      </p:sp>
    </p:spTree>
    <p:extLst>
      <p:ext uri="{BB962C8B-B14F-4D97-AF65-F5344CB8AC3E}">
        <p14:creationId xmlns:p14="http://schemas.microsoft.com/office/powerpoint/2010/main" val="3081356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a:extLst>
              <a:ext uri="{FF2B5EF4-FFF2-40B4-BE49-F238E27FC236}">
                <a16:creationId xmlns:a16="http://schemas.microsoft.com/office/drawing/2014/main" id="{40BB45D2-ED22-41A2-99C5-CA0E0E51AA0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a:extLst>
              <a:ext uri="{FF2B5EF4-FFF2-40B4-BE49-F238E27FC236}">
                <a16:creationId xmlns:a16="http://schemas.microsoft.com/office/drawing/2014/main" id="{61DC1D01-70BE-44B1-9FD2-84959BFF435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F196C06C-3543-4427-AAC7-EC55E5E0F1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0B59929-E0FC-448E-8007-58DD3F8627B9}" type="datetimeFigureOut">
              <a:rPr lang="zh-TW" altLang="en-US" smtClean="0"/>
              <a:t>2020/11/19</a:t>
            </a:fld>
            <a:endParaRPr lang="zh-TW" altLang="en-US"/>
          </a:p>
        </p:txBody>
      </p:sp>
      <p:sp>
        <p:nvSpPr>
          <p:cNvPr id="5" name="頁尾版面配置區 4">
            <a:extLst>
              <a:ext uri="{FF2B5EF4-FFF2-40B4-BE49-F238E27FC236}">
                <a16:creationId xmlns:a16="http://schemas.microsoft.com/office/drawing/2014/main" id="{6DA95647-B756-4300-A7EB-31B46774C3E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a:extLst>
              <a:ext uri="{FF2B5EF4-FFF2-40B4-BE49-F238E27FC236}">
                <a16:creationId xmlns:a16="http://schemas.microsoft.com/office/drawing/2014/main" id="{CD2B816F-C516-4999-AD93-E4566E48EF3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BAC2A4-8A84-4FDA-98A4-D549E6E54558}" type="slidenum">
              <a:rPr lang="zh-TW" altLang="en-US" smtClean="0"/>
              <a:t>‹#›</a:t>
            </a:fld>
            <a:endParaRPr lang="zh-TW" altLang="en-US"/>
          </a:p>
        </p:txBody>
      </p:sp>
    </p:spTree>
    <p:extLst>
      <p:ext uri="{BB962C8B-B14F-4D97-AF65-F5344CB8AC3E}">
        <p14:creationId xmlns:p14="http://schemas.microsoft.com/office/powerpoint/2010/main" val="31734710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acm.cs.nthu.edu.tw/contest/2171/"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D74348E-0B50-4AA2-B7C0-EC4319D3C498}"/>
              </a:ext>
            </a:extLst>
          </p:cNvPr>
          <p:cNvSpPr>
            <a:spLocks noGrp="1"/>
          </p:cNvSpPr>
          <p:nvPr>
            <p:ph type="ctrTitle"/>
          </p:nvPr>
        </p:nvSpPr>
        <p:spPr/>
        <p:txBody>
          <a:bodyPr/>
          <a:lstStyle/>
          <a:p>
            <a:r>
              <a:rPr lang="zh-TW" altLang="en-US" dirty="0"/>
              <a:t>計算機程式設計二 </a:t>
            </a:r>
            <a:br>
              <a:rPr lang="en-US" altLang="zh-TW" dirty="0"/>
            </a:br>
            <a:r>
              <a:rPr lang="en-US" altLang="zh-TW" dirty="0"/>
              <a:t>Week 10 </a:t>
            </a:r>
            <a:r>
              <a:rPr lang="zh-TW" altLang="en-US" dirty="0"/>
              <a:t>作業講解</a:t>
            </a:r>
          </a:p>
        </p:txBody>
      </p:sp>
      <p:sp>
        <p:nvSpPr>
          <p:cNvPr id="3" name="副標題 2">
            <a:extLst>
              <a:ext uri="{FF2B5EF4-FFF2-40B4-BE49-F238E27FC236}">
                <a16:creationId xmlns:a16="http://schemas.microsoft.com/office/drawing/2014/main" id="{B8AC2362-1ED7-4505-8D04-F9EA4DA5B59F}"/>
              </a:ext>
            </a:extLst>
          </p:cNvPr>
          <p:cNvSpPr>
            <a:spLocks noGrp="1"/>
          </p:cNvSpPr>
          <p:nvPr>
            <p:ph type="subTitle" idx="1"/>
          </p:nvPr>
        </p:nvSpPr>
        <p:spPr/>
        <p:txBody>
          <a:bodyPr/>
          <a:lstStyle/>
          <a:p>
            <a:r>
              <a:rPr lang="en-US" altLang="zh-TW" dirty="0"/>
              <a:t>2171 - I2P(II)2020_Chen_week10_HW</a:t>
            </a:r>
          </a:p>
          <a:p>
            <a:r>
              <a:rPr lang="en-US" altLang="zh-TW" dirty="0">
                <a:hlinkClick r:id="rId2"/>
              </a:rPr>
              <a:t>https://acm.cs.nthu.edu.tw/contest/2171/</a:t>
            </a:r>
            <a:endParaRPr lang="en-US" altLang="zh-TW" dirty="0"/>
          </a:p>
          <a:p>
            <a:r>
              <a:rPr lang="zh-TW" altLang="en-US" dirty="0"/>
              <a:t>賴御誠　編著</a:t>
            </a:r>
          </a:p>
        </p:txBody>
      </p:sp>
    </p:spTree>
    <p:extLst>
      <p:ext uri="{BB962C8B-B14F-4D97-AF65-F5344CB8AC3E}">
        <p14:creationId xmlns:p14="http://schemas.microsoft.com/office/powerpoint/2010/main" val="32296182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C5AABE4-72BB-4AF9-8F8C-603B56F396FD}"/>
              </a:ext>
            </a:extLst>
          </p:cNvPr>
          <p:cNvSpPr>
            <a:spLocks noGrp="1"/>
          </p:cNvSpPr>
          <p:nvPr>
            <p:ph type="title"/>
          </p:nvPr>
        </p:nvSpPr>
        <p:spPr/>
        <p:txBody>
          <a:bodyPr/>
          <a:lstStyle/>
          <a:p>
            <a:r>
              <a:rPr lang="en-US" altLang="zh-TW" dirty="0"/>
              <a:t>Input/Output</a:t>
            </a:r>
            <a:endParaRPr lang="zh-TW" altLang="en-US" dirty="0"/>
          </a:p>
        </p:txBody>
      </p:sp>
      <p:sp>
        <p:nvSpPr>
          <p:cNvPr id="4" name="內容版面配置區 3">
            <a:extLst>
              <a:ext uri="{FF2B5EF4-FFF2-40B4-BE49-F238E27FC236}">
                <a16:creationId xmlns:a16="http://schemas.microsoft.com/office/drawing/2014/main" id="{BFCF81CF-CE88-47E4-86C0-490F538276B2}"/>
              </a:ext>
            </a:extLst>
          </p:cNvPr>
          <p:cNvSpPr>
            <a:spLocks noGrp="1"/>
          </p:cNvSpPr>
          <p:nvPr>
            <p:ph sz="half" idx="1"/>
          </p:nvPr>
        </p:nvSpPr>
        <p:spPr/>
        <p:txBody>
          <a:bodyPr/>
          <a:lstStyle/>
          <a:p>
            <a:r>
              <a:rPr lang="zh-TW" altLang="en-US" dirty="0"/>
              <a:t>第一行為 </a:t>
            </a:r>
            <a:r>
              <a:rPr lang="en-US" altLang="zh-TW" dirty="0"/>
              <a:t>n </a:t>
            </a:r>
            <a:r>
              <a:rPr lang="zh-TW" altLang="en-US" dirty="0"/>
              <a:t>個指令數量 </a:t>
            </a:r>
            <a:r>
              <a:rPr lang="en-US" altLang="zh-TW" dirty="0"/>
              <a:t>(1 &lt;= n &lt;= 5000)</a:t>
            </a:r>
          </a:p>
          <a:p>
            <a:r>
              <a:rPr lang="zh-TW" altLang="en-US" dirty="0"/>
              <a:t>接著會有指令動作</a:t>
            </a:r>
            <a:endParaRPr lang="en-US" altLang="zh-TW" dirty="0"/>
          </a:p>
          <a:p>
            <a:r>
              <a:rPr lang="en-US" altLang="zh-TW" dirty="0"/>
              <a:t>ai (0 &lt;= ai &lt;= 10^9)</a:t>
            </a:r>
            <a:endParaRPr lang="zh-TW" altLang="en-US" dirty="0"/>
          </a:p>
        </p:txBody>
      </p:sp>
      <p:sp>
        <p:nvSpPr>
          <p:cNvPr id="5" name="內容版面配置區 4">
            <a:extLst>
              <a:ext uri="{FF2B5EF4-FFF2-40B4-BE49-F238E27FC236}">
                <a16:creationId xmlns:a16="http://schemas.microsoft.com/office/drawing/2014/main" id="{79ED708B-740D-4617-A1AD-15A5EE5E9769}"/>
              </a:ext>
            </a:extLst>
          </p:cNvPr>
          <p:cNvSpPr>
            <a:spLocks noGrp="1"/>
          </p:cNvSpPr>
          <p:nvPr>
            <p:ph sz="half" idx="2"/>
          </p:nvPr>
        </p:nvSpPr>
        <p:spPr/>
        <p:txBody>
          <a:bodyPr/>
          <a:lstStyle/>
          <a:p>
            <a:r>
              <a:rPr lang="zh-TW" altLang="en-US" dirty="0"/>
              <a:t>對於 </a:t>
            </a:r>
            <a:r>
              <a:rPr lang="en-US" altLang="zh-TW" dirty="0"/>
              <a:t>print </a:t>
            </a:r>
            <a:r>
              <a:rPr lang="zh-TW" altLang="en-US" dirty="0"/>
              <a:t>指令遞增輸出數字，並且使用空白隔開</a:t>
            </a:r>
            <a:r>
              <a:rPr lang="en-US" altLang="zh-TW" dirty="0"/>
              <a:t>(</a:t>
            </a:r>
            <a:r>
              <a:rPr lang="zh-TW" altLang="en-US" dirty="0"/>
              <a:t>最後一個沒有空白</a:t>
            </a:r>
            <a:r>
              <a:rPr lang="en-US" altLang="zh-TW" dirty="0"/>
              <a:t>)</a:t>
            </a:r>
          </a:p>
          <a:p>
            <a:r>
              <a:rPr lang="zh-TW" altLang="en-US" dirty="0"/>
              <a:t>每行要換行</a:t>
            </a:r>
            <a:endParaRPr lang="en-US" altLang="zh-TW" dirty="0"/>
          </a:p>
          <a:p>
            <a:r>
              <a:rPr lang="zh-TW" altLang="en-US" dirty="0"/>
              <a:t>對於 </a:t>
            </a:r>
            <a:r>
              <a:rPr lang="en-US" altLang="zh-TW" dirty="0"/>
              <a:t>mini</a:t>
            </a:r>
            <a:r>
              <a:rPr lang="zh-TW" altLang="en-US" dirty="0"/>
              <a:t> 指令輸出最小數字，每行要換行</a:t>
            </a:r>
          </a:p>
        </p:txBody>
      </p:sp>
    </p:spTree>
    <p:extLst>
      <p:ext uri="{BB962C8B-B14F-4D97-AF65-F5344CB8AC3E}">
        <p14:creationId xmlns:p14="http://schemas.microsoft.com/office/powerpoint/2010/main" val="1039086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1B43480-6714-4954-A629-44FC3F8E8F5B}"/>
              </a:ext>
            </a:extLst>
          </p:cNvPr>
          <p:cNvSpPr>
            <a:spLocks noGrp="1"/>
          </p:cNvSpPr>
          <p:nvPr>
            <p:ph type="title"/>
          </p:nvPr>
        </p:nvSpPr>
        <p:spPr/>
        <p:txBody>
          <a:bodyPr/>
          <a:lstStyle/>
          <a:p>
            <a:r>
              <a:rPr lang="en-US" altLang="zh-TW" dirty="0"/>
              <a:t>Input/Output</a:t>
            </a:r>
            <a:endParaRPr lang="zh-TW" altLang="en-US" dirty="0"/>
          </a:p>
        </p:txBody>
      </p:sp>
      <p:sp>
        <p:nvSpPr>
          <p:cNvPr id="3" name="內容版面配置區 2">
            <a:extLst>
              <a:ext uri="{FF2B5EF4-FFF2-40B4-BE49-F238E27FC236}">
                <a16:creationId xmlns:a16="http://schemas.microsoft.com/office/drawing/2014/main" id="{ABECBC2A-33F5-435F-B015-ED96A3B35239}"/>
              </a:ext>
            </a:extLst>
          </p:cNvPr>
          <p:cNvSpPr>
            <a:spLocks noGrp="1"/>
          </p:cNvSpPr>
          <p:nvPr>
            <p:ph sz="half" idx="1"/>
          </p:nvPr>
        </p:nvSpPr>
        <p:spPr/>
        <p:txBody>
          <a:bodyPr>
            <a:normAutofit fontScale="77500" lnSpcReduction="20000"/>
          </a:bodyPr>
          <a:lstStyle/>
          <a:p>
            <a:r>
              <a:rPr lang="en-US" altLang="zh-TW" dirty="0"/>
              <a:t>11</a:t>
            </a:r>
          </a:p>
          <a:p>
            <a:r>
              <a:rPr lang="en-US" altLang="zh-TW" dirty="0"/>
              <a:t>print</a:t>
            </a:r>
          </a:p>
          <a:p>
            <a:r>
              <a:rPr lang="en-US" altLang="zh-TW" dirty="0" err="1"/>
              <a:t>range_erase</a:t>
            </a:r>
            <a:r>
              <a:rPr lang="en-US" altLang="zh-TW" dirty="0"/>
              <a:t> 3 53</a:t>
            </a:r>
          </a:p>
          <a:p>
            <a:r>
              <a:rPr lang="en-US" altLang="zh-TW" dirty="0"/>
              <a:t>min</a:t>
            </a:r>
          </a:p>
          <a:p>
            <a:r>
              <a:rPr lang="en-US" altLang="zh-TW" dirty="0"/>
              <a:t>insert 90</a:t>
            </a:r>
          </a:p>
          <a:p>
            <a:r>
              <a:rPr lang="en-US" altLang="zh-TW" dirty="0"/>
              <a:t>insert 36</a:t>
            </a:r>
          </a:p>
          <a:p>
            <a:r>
              <a:rPr lang="en-US" altLang="zh-TW" dirty="0"/>
              <a:t>min</a:t>
            </a:r>
          </a:p>
          <a:p>
            <a:r>
              <a:rPr lang="en-US" altLang="zh-TW" dirty="0"/>
              <a:t>insert 1</a:t>
            </a:r>
          </a:p>
          <a:p>
            <a:r>
              <a:rPr lang="en-US" altLang="zh-TW" dirty="0"/>
              <a:t>print</a:t>
            </a:r>
          </a:p>
          <a:p>
            <a:r>
              <a:rPr lang="en-US" altLang="zh-TW" dirty="0"/>
              <a:t>insert 26</a:t>
            </a:r>
          </a:p>
          <a:p>
            <a:r>
              <a:rPr lang="en-US" altLang="zh-TW" dirty="0" err="1"/>
              <a:t>range_erase</a:t>
            </a:r>
            <a:r>
              <a:rPr lang="en-US" altLang="zh-TW" dirty="0"/>
              <a:t> 7 57</a:t>
            </a:r>
          </a:p>
          <a:p>
            <a:r>
              <a:rPr lang="en-US" altLang="zh-TW" dirty="0"/>
              <a:t>print</a:t>
            </a:r>
          </a:p>
        </p:txBody>
      </p:sp>
      <p:sp>
        <p:nvSpPr>
          <p:cNvPr id="4" name="內容版面配置區 3">
            <a:extLst>
              <a:ext uri="{FF2B5EF4-FFF2-40B4-BE49-F238E27FC236}">
                <a16:creationId xmlns:a16="http://schemas.microsoft.com/office/drawing/2014/main" id="{88C7394C-3C38-4607-A9B9-36331044E0DB}"/>
              </a:ext>
            </a:extLst>
          </p:cNvPr>
          <p:cNvSpPr>
            <a:spLocks noGrp="1"/>
          </p:cNvSpPr>
          <p:nvPr>
            <p:ph sz="half" idx="2"/>
          </p:nvPr>
        </p:nvSpPr>
        <p:spPr/>
        <p:txBody>
          <a:bodyPr>
            <a:normAutofit fontScale="77500" lnSpcReduction="20000"/>
          </a:bodyPr>
          <a:lstStyle/>
          <a:p>
            <a:r>
              <a:rPr lang="en-US" altLang="zh-TW" dirty="0"/>
              <a:t>36</a:t>
            </a:r>
          </a:p>
          <a:p>
            <a:r>
              <a:rPr lang="en-US" altLang="zh-TW" dirty="0"/>
              <a:t>1 36 90</a:t>
            </a:r>
          </a:p>
          <a:p>
            <a:r>
              <a:rPr lang="en-US" altLang="zh-TW" dirty="0"/>
              <a:t>1 90</a:t>
            </a:r>
            <a:endParaRPr lang="zh-TW" altLang="en-US" dirty="0"/>
          </a:p>
        </p:txBody>
      </p:sp>
    </p:spTree>
    <p:extLst>
      <p:ext uri="{BB962C8B-B14F-4D97-AF65-F5344CB8AC3E}">
        <p14:creationId xmlns:p14="http://schemas.microsoft.com/office/powerpoint/2010/main" val="2698456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a:extLst>
              <a:ext uri="{FF2B5EF4-FFF2-40B4-BE49-F238E27FC236}">
                <a16:creationId xmlns:a16="http://schemas.microsoft.com/office/drawing/2014/main" id="{95D46058-5F10-464C-9217-F750E2288680}"/>
              </a:ext>
            </a:extLst>
          </p:cNvPr>
          <p:cNvSpPr>
            <a:spLocks noGrp="1"/>
          </p:cNvSpPr>
          <p:nvPr>
            <p:ph type="title"/>
          </p:nvPr>
        </p:nvSpPr>
        <p:spPr/>
        <p:txBody>
          <a:bodyPr/>
          <a:lstStyle/>
          <a:p>
            <a:r>
              <a:rPr lang="en-US" altLang="zh-TW" dirty="0"/>
              <a:t>12522 - </a:t>
            </a:r>
            <a:r>
              <a:rPr lang="en-US" altLang="zh-TW" dirty="0" err="1"/>
              <a:t>Thanos</a:t>
            </a:r>
            <a:r>
              <a:rPr lang="en-US" altLang="zh-TW" dirty="0"/>
              <a:t>' Return</a:t>
            </a:r>
            <a:endParaRPr lang="zh-TW" altLang="en-US" dirty="0"/>
          </a:p>
        </p:txBody>
      </p:sp>
      <p:sp>
        <p:nvSpPr>
          <p:cNvPr id="6" name="文字版面配置區 5">
            <a:extLst>
              <a:ext uri="{FF2B5EF4-FFF2-40B4-BE49-F238E27FC236}">
                <a16:creationId xmlns:a16="http://schemas.microsoft.com/office/drawing/2014/main" id="{7CB4F3B6-60B2-4186-A138-17534706C9DA}"/>
              </a:ext>
            </a:extLst>
          </p:cNvPr>
          <p:cNvSpPr>
            <a:spLocks noGrp="1"/>
          </p:cNvSpPr>
          <p:nvPr>
            <p:ph type="body" idx="1"/>
          </p:nvPr>
        </p:nvSpPr>
        <p:spPr/>
        <p:txBody>
          <a:bodyPr/>
          <a:lstStyle/>
          <a:p>
            <a:r>
              <a:rPr lang="zh-TW" altLang="en-US" dirty="0"/>
              <a:t>難易度：★★★★☆</a:t>
            </a:r>
          </a:p>
          <a:p>
            <a:r>
              <a:rPr lang="zh-TW" altLang="en-US" dirty="0"/>
              <a:t>先備知識：</a:t>
            </a:r>
            <a:r>
              <a:rPr lang="en-US" altLang="zh-TW" dirty="0"/>
              <a:t>Class</a:t>
            </a:r>
            <a:r>
              <a:rPr lang="zh-TW" altLang="en-US" dirty="0"/>
              <a:t>、</a:t>
            </a:r>
            <a:r>
              <a:rPr lang="en-US" altLang="zh-TW" dirty="0"/>
              <a:t>Operator Override</a:t>
            </a:r>
            <a:r>
              <a:rPr lang="zh-TW" altLang="en-US" dirty="0"/>
              <a:t>、</a:t>
            </a:r>
            <a:r>
              <a:rPr lang="en-US" altLang="zh-TW" dirty="0"/>
              <a:t>Friend</a:t>
            </a:r>
            <a:endParaRPr lang="zh-TW" altLang="en-US" dirty="0"/>
          </a:p>
        </p:txBody>
      </p:sp>
    </p:spTree>
    <p:extLst>
      <p:ext uri="{BB962C8B-B14F-4D97-AF65-F5344CB8AC3E}">
        <p14:creationId xmlns:p14="http://schemas.microsoft.com/office/powerpoint/2010/main" val="17220149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6074AE2E-4C0D-4DF3-A968-35E10844820D}"/>
              </a:ext>
            </a:extLst>
          </p:cNvPr>
          <p:cNvSpPr>
            <a:spLocks noGrp="1"/>
          </p:cNvSpPr>
          <p:nvPr>
            <p:ph type="title"/>
          </p:nvPr>
        </p:nvSpPr>
        <p:spPr/>
        <p:txBody>
          <a:bodyPr/>
          <a:lstStyle/>
          <a:p>
            <a:r>
              <a:rPr lang="en-US" altLang="zh-TW" dirty="0"/>
              <a:t>Description</a:t>
            </a:r>
            <a:endParaRPr lang="zh-TW" altLang="en-US" dirty="0"/>
          </a:p>
        </p:txBody>
      </p:sp>
      <p:sp>
        <p:nvSpPr>
          <p:cNvPr id="5" name="內容版面配置區 4">
            <a:extLst>
              <a:ext uri="{FF2B5EF4-FFF2-40B4-BE49-F238E27FC236}">
                <a16:creationId xmlns:a16="http://schemas.microsoft.com/office/drawing/2014/main" id="{55DD692E-C21F-4AAB-919C-FCF9751353AA}"/>
              </a:ext>
            </a:extLst>
          </p:cNvPr>
          <p:cNvSpPr>
            <a:spLocks noGrp="1"/>
          </p:cNvSpPr>
          <p:nvPr>
            <p:ph idx="1"/>
          </p:nvPr>
        </p:nvSpPr>
        <p:spPr/>
        <p:txBody>
          <a:bodyPr/>
          <a:lstStyle/>
          <a:p>
            <a:r>
              <a:rPr lang="zh-TW" altLang="en-US" dirty="0"/>
              <a:t>給定 </a:t>
            </a:r>
            <a:r>
              <a:rPr lang="en-US" altLang="zh-TW" dirty="0"/>
              <a:t>R</a:t>
            </a:r>
            <a:r>
              <a:rPr lang="zh-TW" altLang="en-US" dirty="0"/>
              <a:t> 與 </a:t>
            </a:r>
            <a:r>
              <a:rPr lang="en-US" altLang="zh-TW" dirty="0"/>
              <a:t>C</a:t>
            </a:r>
            <a:r>
              <a:rPr lang="zh-TW" altLang="en-US" dirty="0"/>
              <a:t> 為矩陣 </a:t>
            </a:r>
            <a:r>
              <a:rPr lang="en-US" altLang="zh-TW" dirty="0"/>
              <a:t>M</a:t>
            </a:r>
            <a:r>
              <a:rPr lang="zh-TW" altLang="en-US" dirty="0"/>
              <a:t> 的列與行</a:t>
            </a:r>
            <a:endParaRPr lang="en-US" altLang="zh-TW" dirty="0"/>
          </a:p>
          <a:p>
            <a:r>
              <a:rPr lang="zh-TW" altLang="en-US" dirty="0"/>
              <a:t>運算符號 </a:t>
            </a:r>
            <a:r>
              <a:rPr lang="en-US" altLang="zh-TW" dirty="0"/>
              <a:t>+</a:t>
            </a:r>
            <a:r>
              <a:rPr lang="zh-TW" altLang="en-US" dirty="0"/>
              <a:t> 與 * 還有運算次數會被給定</a:t>
            </a:r>
            <a:endParaRPr lang="en-US" altLang="zh-TW" dirty="0"/>
          </a:p>
          <a:p>
            <a:r>
              <a:rPr lang="zh-TW" altLang="en-US" dirty="0"/>
              <a:t>對於 </a:t>
            </a:r>
            <a:r>
              <a:rPr lang="en-US" altLang="zh-TW" dirty="0"/>
              <a:t>+</a:t>
            </a:r>
            <a:r>
              <a:rPr lang="zh-TW" altLang="en-US" dirty="0"/>
              <a:t> 來說需要計算：</a:t>
            </a:r>
            <a:endParaRPr lang="en-US" altLang="zh-TW" dirty="0"/>
          </a:p>
          <a:p>
            <a:endParaRPr lang="en-US" altLang="zh-TW" dirty="0"/>
          </a:p>
          <a:p>
            <a:pPr marL="0" indent="0">
              <a:buNone/>
            </a:pPr>
            <a:endParaRPr lang="en-US" altLang="zh-TW" dirty="0"/>
          </a:p>
          <a:p>
            <a:endParaRPr lang="en-US" altLang="zh-TW" dirty="0"/>
          </a:p>
          <a:p>
            <a:r>
              <a:rPr lang="zh-TW" altLang="en-US" dirty="0"/>
              <a:t>對於 * 來說需要計算：</a:t>
            </a:r>
          </a:p>
        </p:txBody>
      </p:sp>
      <p:pic>
        <p:nvPicPr>
          <p:cNvPr id="9" name="圖片 8">
            <a:extLst>
              <a:ext uri="{FF2B5EF4-FFF2-40B4-BE49-F238E27FC236}">
                <a16:creationId xmlns:a16="http://schemas.microsoft.com/office/drawing/2014/main" id="{9143C630-8A26-4FAD-A910-9081D61E3615}"/>
              </a:ext>
            </a:extLst>
          </p:cNvPr>
          <p:cNvPicPr>
            <a:picLocks noChangeAspect="1"/>
          </p:cNvPicPr>
          <p:nvPr/>
        </p:nvPicPr>
        <p:blipFill>
          <a:blip r:embed="rId2"/>
          <a:stretch>
            <a:fillRect/>
          </a:stretch>
        </p:blipFill>
        <p:spPr>
          <a:xfrm>
            <a:off x="838199" y="3286643"/>
            <a:ext cx="4276726" cy="1276587"/>
          </a:xfrm>
          <a:prstGeom prst="rect">
            <a:avLst/>
          </a:prstGeom>
        </p:spPr>
      </p:pic>
      <p:pic>
        <p:nvPicPr>
          <p:cNvPr id="11" name="圖片 10">
            <a:extLst>
              <a:ext uri="{FF2B5EF4-FFF2-40B4-BE49-F238E27FC236}">
                <a16:creationId xmlns:a16="http://schemas.microsoft.com/office/drawing/2014/main" id="{F30E01FA-AF29-41DA-99DA-138CA7C382F1}"/>
              </a:ext>
            </a:extLst>
          </p:cNvPr>
          <p:cNvPicPr>
            <a:picLocks noChangeAspect="1"/>
          </p:cNvPicPr>
          <p:nvPr/>
        </p:nvPicPr>
        <p:blipFill>
          <a:blip r:embed="rId3"/>
          <a:stretch>
            <a:fillRect/>
          </a:stretch>
        </p:blipFill>
        <p:spPr>
          <a:xfrm>
            <a:off x="838199" y="5385955"/>
            <a:ext cx="4016335" cy="1276586"/>
          </a:xfrm>
          <a:prstGeom prst="rect">
            <a:avLst/>
          </a:prstGeom>
        </p:spPr>
      </p:pic>
    </p:spTree>
    <p:extLst>
      <p:ext uri="{BB962C8B-B14F-4D97-AF65-F5344CB8AC3E}">
        <p14:creationId xmlns:p14="http://schemas.microsoft.com/office/powerpoint/2010/main" val="6512731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C9C39B4-F76A-4FB1-B804-EB82CD164336}"/>
              </a:ext>
            </a:extLst>
          </p:cNvPr>
          <p:cNvSpPr>
            <a:spLocks noGrp="1"/>
          </p:cNvSpPr>
          <p:nvPr>
            <p:ph type="title"/>
          </p:nvPr>
        </p:nvSpPr>
        <p:spPr/>
        <p:txBody>
          <a:bodyPr/>
          <a:lstStyle/>
          <a:p>
            <a:r>
              <a:rPr lang="en-US" altLang="zh-TW" dirty="0"/>
              <a:t>Description</a:t>
            </a:r>
            <a:endParaRPr lang="zh-TW" altLang="en-US" dirty="0"/>
          </a:p>
        </p:txBody>
      </p:sp>
      <p:sp>
        <p:nvSpPr>
          <p:cNvPr id="3" name="內容版面配置區 2">
            <a:extLst>
              <a:ext uri="{FF2B5EF4-FFF2-40B4-BE49-F238E27FC236}">
                <a16:creationId xmlns:a16="http://schemas.microsoft.com/office/drawing/2014/main" id="{1E761E87-64DE-4F9F-AF58-1AE5C82CC2A5}"/>
              </a:ext>
            </a:extLst>
          </p:cNvPr>
          <p:cNvSpPr>
            <a:spLocks noGrp="1"/>
          </p:cNvSpPr>
          <p:nvPr>
            <p:ph idx="1"/>
          </p:nvPr>
        </p:nvSpPr>
        <p:spPr/>
        <p:txBody>
          <a:bodyPr/>
          <a:lstStyle/>
          <a:p>
            <a:r>
              <a:rPr lang="zh-TW" altLang="en-US" dirty="0"/>
              <a:t>這個問題是 </a:t>
            </a:r>
            <a:r>
              <a:rPr lang="en-US" altLang="zh-TW" dirty="0"/>
              <a:t>Partial Judge </a:t>
            </a:r>
            <a:r>
              <a:rPr lang="zh-TW" altLang="en-US" dirty="0"/>
              <a:t>，因此部分函式已經完成，包含：</a:t>
            </a:r>
            <a:endParaRPr lang="en-US" altLang="zh-TW" dirty="0"/>
          </a:p>
          <a:p>
            <a:r>
              <a:rPr lang="en-US" altLang="zh-TW" dirty="0"/>
              <a:t>Matrix()(constructor):</a:t>
            </a:r>
            <a:r>
              <a:rPr lang="zh-TW" altLang="en-US" dirty="0"/>
              <a:t> 產生空的矩陣物件</a:t>
            </a:r>
            <a:endParaRPr lang="en-US" altLang="zh-TW" dirty="0"/>
          </a:p>
          <a:p>
            <a:r>
              <a:rPr lang="en-US" altLang="zh-TW" dirty="0"/>
              <a:t>const int &amp;</a:t>
            </a:r>
            <a:r>
              <a:rPr lang="en-US" altLang="zh-TW" dirty="0" err="1"/>
              <a:t>getrow</a:t>
            </a:r>
            <a:r>
              <a:rPr lang="en-US" altLang="zh-TW" dirty="0"/>
              <a:t>():</a:t>
            </a:r>
            <a:r>
              <a:rPr lang="zh-TW" altLang="en-US" dirty="0"/>
              <a:t> 取得物件的列數</a:t>
            </a:r>
            <a:endParaRPr lang="en-US" altLang="zh-TW" dirty="0"/>
          </a:p>
          <a:p>
            <a:r>
              <a:rPr lang="en-US" altLang="zh-TW" dirty="0"/>
              <a:t>const int &amp;</a:t>
            </a:r>
            <a:r>
              <a:rPr lang="en-US" altLang="zh-TW" dirty="0" err="1"/>
              <a:t>getcol</a:t>
            </a:r>
            <a:r>
              <a:rPr lang="en-US" altLang="zh-TW" dirty="0"/>
              <a:t>():</a:t>
            </a:r>
            <a:r>
              <a:rPr lang="zh-TW" altLang="en-US" dirty="0"/>
              <a:t> 取得物件的行數</a:t>
            </a:r>
            <a:endParaRPr lang="en-US" altLang="zh-TW" dirty="0"/>
          </a:p>
          <a:p>
            <a:r>
              <a:rPr lang="en-US" altLang="zh-TW" dirty="0"/>
              <a:t>const int *operator[] (const int &amp;x) const:</a:t>
            </a:r>
            <a:r>
              <a:rPr lang="zh-TW" altLang="en-US" dirty="0"/>
              <a:t> 定義新的運算符號，讓 </a:t>
            </a:r>
            <a:r>
              <a:rPr lang="en-US" altLang="zh-TW" dirty="0"/>
              <a:t>mat[a][b] </a:t>
            </a:r>
            <a:r>
              <a:rPr lang="zh-TW" altLang="en-US" dirty="0"/>
              <a:t>可以被直接檢視而不需要其他操作</a:t>
            </a:r>
            <a:endParaRPr lang="en-US" altLang="zh-TW" dirty="0"/>
          </a:p>
          <a:p>
            <a:r>
              <a:rPr lang="en-US" altLang="zh-TW" dirty="0"/>
              <a:t>void print():</a:t>
            </a:r>
            <a:r>
              <a:rPr lang="zh-TW" altLang="en-US" dirty="0"/>
              <a:t> 印出整個矩陣</a:t>
            </a:r>
          </a:p>
        </p:txBody>
      </p:sp>
    </p:spTree>
    <p:extLst>
      <p:ext uri="{BB962C8B-B14F-4D97-AF65-F5344CB8AC3E}">
        <p14:creationId xmlns:p14="http://schemas.microsoft.com/office/powerpoint/2010/main" val="41401969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C258583-5ADF-4DB5-85A3-A62E227C9947}"/>
              </a:ext>
            </a:extLst>
          </p:cNvPr>
          <p:cNvSpPr>
            <a:spLocks noGrp="1"/>
          </p:cNvSpPr>
          <p:nvPr>
            <p:ph type="title"/>
          </p:nvPr>
        </p:nvSpPr>
        <p:spPr/>
        <p:txBody>
          <a:bodyPr/>
          <a:lstStyle/>
          <a:p>
            <a:r>
              <a:rPr lang="en-US" altLang="zh-TW" dirty="0"/>
              <a:t>Description</a:t>
            </a:r>
            <a:endParaRPr lang="zh-TW" altLang="en-US" dirty="0"/>
          </a:p>
        </p:txBody>
      </p:sp>
      <p:sp>
        <p:nvSpPr>
          <p:cNvPr id="3" name="內容版面配置區 2">
            <a:extLst>
              <a:ext uri="{FF2B5EF4-FFF2-40B4-BE49-F238E27FC236}">
                <a16:creationId xmlns:a16="http://schemas.microsoft.com/office/drawing/2014/main" id="{8928AB42-60EA-4EB4-8DD1-90FC8ACF1DB4}"/>
              </a:ext>
            </a:extLst>
          </p:cNvPr>
          <p:cNvSpPr>
            <a:spLocks noGrp="1"/>
          </p:cNvSpPr>
          <p:nvPr>
            <p:ph idx="1"/>
          </p:nvPr>
        </p:nvSpPr>
        <p:spPr/>
        <p:txBody>
          <a:bodyPr/>
          <a:lstStyle/>
          <a:p>
            <a:r>
              <a:rPr lang="zh-TW" altLang="en-US" dirty="0"/>
              <a:t>你需要完成以下函式：</a:t>
            </a:r>
            <a:endParaRPr lang="en-US" altLang="zh-TW" dirty="0"/>
          </a:p>
          <a:p>
            <a:r>
              <a:rPr lang="fr-FR" altLang="zh-TW" dirty="0"/>
              <a:t>Matrix(int r, int c)(constructor):</a:t>
            </a:r>
            <a:r>
              <a:rPr lang="zh-TW" altLang="en-US" dirty="0"/>
              <a:t> 產生一個列 </a:t>
            </a:r>
            <a:r>
              <a:rPr lang="en-US" altLang="zh-TW" dirty="0"/>
              <a:t>r</a:t>
            </a:r>
            <a:r>
              <a:rPr lang="zh-TW" altLang="en-US" dirty="0"/>
              <a:t> 個行 </a:t>
            </a:r>
            <a:r>
              <a:rPr lang="en-US" altLang="zh-TW" dirty="0"/>
              <a:t>c</a:t>
            </a:r>
            <a:r>
              <a:rPr lang="zh-TW" altLang="en-US" dirty="0"/>
              <a:t> 個的矩陣物件，並將元素值設為 </a:t>
            </a:r>
            <a:r>
              <a:rPr lang="en-US" altLang="zh-TW" dirty="0"/>
              <a:t>0</a:t>
            </a:r>
          </a:p>
          <a:p>
            <a:r>
              <a:rPr lang="en-US" altLang="zh-TW" dirty="0"/>
              <a:t>int *operator[] (const int &amp;x):</a:t>
            </a:r>
            <a:r>
              <a:rPr lang="zh-TW" altLang="en-US" dirty="0"/>
              <a:t>定義新的運算符號，讓 </a:t>
            </a:r>
            <a:r>
              <a:rPr lang="en-US" altLang="zh-TW" dirty="0"/>
              <a:t>mat[a][b] </a:t>
            </a:r>
            <a:r>
              <a:rPr lang="zh-TW" altLang="en-US" dirty="0"/>
              <a:t>可以被直接存取而不需要其他操作</a:t>
            </a:r>
            <a:endParaRPr lang="en-US" altLang="zh-TW" dirty="0"/>
          </a:p>
          <a:p>
            <a:r>
              <a:rPr lang="en-US" altLang="zh-TW" dirty="0"/>
              <a:t>Matrix operator+ (const Matrix &amp;x) const:</a:t>
            </a:r>
            <a:r>
              <a:rPr lang="zh-TW" altLang="en-US" dirty="0"/>
              <a:t> 執行加法運算並輸出結果</a:t>
            </a:r>
            <a:endParaRPr lang="en-US" altLang="zh-TW" dirty="0"/>
          </a:p>
          <a:p>
            <a:r>
              <a:rPr lang="fr-FR" altLang="zh-TW" dirty="0"/>
              <a:t>friend Matrix operator* (const Matrix &amp;x, const Matrix &amp;y):</a:t>
            </a:r>
            <a:r>
              <a:rPr lang="zh-TW" altLang="en-US" dirty="0"/>
              <a:t>執行乘法運算並輸出結果，注意這個函式被定義為 </a:t>
            </a:r>
            <a:r>
              <a:rPr lang="en-US" altLang="zh-TW" dirty="0"/>
              <a:t>friend</a:t>
            </a:r>
            <a:endParaRPr lang="zh-TW" altLang="en-US" dirty="0"/>
          </a:p>
        </p:txBody>
      </p:sp>
    </p:spTree>
    <p:extLst>
      <p:ext uri="{BB962C8B-B14F-4D97-AF65-F5344CB8AC3E}">
        <p14:creationId xmlns:p14="http://schemas.microsoft.com/office/powerpoint/2010/main" val="2888771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B50C84F-F076-4EAA-9843-5C64D336CE15}"/>
              </a:ext>
            </a:extLst>
          </p:cNvPr>
          <p:cNvSpPr>
            <a:spLocks noGrp="1"/>
          </p:cNvSpPr>
          <p:nvPr>
            <p:ph type="title"/>
          </p:nvPr>
        </p:nvSpPr>
        <p:spPr/>
        <p:txBody>
          <a:bodyPr/>
          <a:lstStyle/>
          <a:p>
            <a:r>
              <a:rPr lang="en-US" altLang="zh-TW" dirty="0"/>
              <a:t>Description</a:t>
            </a:r>
            <a:endParaRPr lang="zh-TW" altLang="en-US" dirty="0"/>
          </a:p>
        </p:txBody>
      </p:sp>
      <p:sp>
        <p:nvSpPr>
          <p:cNvPr id="3" name="內容版面配置區 2">
            <a:extLst>
              <a:ext uri="{FF2B5EF4-FFF2-40B4-BE49-F238E27FC236}">
                <a16:creationId xmlns:a16="http://schemas.microsoft.com/office/drawing/2014/main" id="{7D5CA2AB-0E74-423E-9310-C3C0A736AEC9}"/>
              </a:ext>
            </a:extLst>
          </p:cNvPr>
          <p:cNvSpPr>
            <a:spLocks noGrp="1"/>
          </p:cNvSpPr>
          <p:nvPr>
            <p:ph idx="1"/>
          </p:nvPr>
        </p:nvSpPr>
        <p:spPr/>
        <p:txBody>
          <a:bodyPr/>
          <a:lstStyle/>
          <a:p>
            <a:r>
              <a:rPr lang="zh-TW" altLang="en-US" dirty="0"/>
              <a:t>為了避免數字過大，所有數字都需要用 </a:t>
            </a:r>
            <a:r>
              <a:rPr lang="en-US" altLang="zh-TW" dirty="0"/>
              <a:t>10007</a:t>
            </a:r>
            <a:r>
              <a:rPr lang="zh-TW" altLang="en-US" dirty="0"/>
              <a:t> 取餘數</a:t>
            </a:r>
            <a:endParaRPr lang="en-US" altLang="zh-TW" dirty="0"/>
          </a:p>
          <a:p>
            <a:r>
              <a:rPr lang="zh-TW" altLang="en-US" dirty="0"/>
              <a:t>同時，取餘數後必須要是正數，比如：</a:t>
            </a:r>
            <a:r>
              <a:rPr lang="en-US" altLang="zh-TW" dirty="0"/>
              <a:t>-2395%10007=7612</a:t>
            </a:r>
            <a:endParaRPr lang="zh-TW" altLang="en-US" dirty="0"/>
          </a:p>
        </p:txBody>
      </p:sp>
    </p:spTree>
    <p:extLst>
      <p:ext uri="{BB962C8B-B14F-4D97-AF65-F5344CB8AC3E}">
        <p14:creationId xmlns:p14="http://schemas.microsoft.com/office/powerpoint/2010/main" val="942855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F84A1336-E105-4BB6-ADC0-C66903FD6601}"/>
              </a:ext>
            </a:extLst>
          </p:cNvPr>
          <p:cNvSpPr>
            <a:spLocks noGrp="1"/>
          </p:cNvSpPr>
          <p:nvPr>
            <p:ph type="title"/>
          </p:nvPr>
        </p:nvSpPr>
        <p:spPr/>
        <p:txBody>
          <a:bodyPr/>
          <a:lstStyle/>
          <a:p>
            <a:r>
              <a:rPr lang="en-US" altLang="zh-TW" dirty="0"/>
              <a:t>Input/Output</a:t>
            </a:r>
            <a:endParaRPr lang="zh-TW" altLang="en-US" dirty="0"/>
          </a:p>
        </p:txBody>
      </p:sp>
      <p:sp>
        <p:nvSpPr>
          <p:cNvPr id="5" name="內容版面配置區 4">
            <a:extLst>
              <a:ext uri="{FF2B5EF4-FFF2-40B4-BE49-F238E27FC236}">
                <a16:creationId xmlns:a16="http://schemas.microsoft.com/office/drawing/2014/main" id="{39251A47-A793-4CF5-BC54-3BB11C67B308}"/>
              </a:ext>
            </a:extLst>
          </p:cNvPr>
          <p:cNvSpPr>
            <a:spLocks noGrp="1"/>
          </p:cNvSpPr>
          <p:nvPr>
            <p:ph sz="half" idx="1"/>
          </p:nvPr>
        </p:nvSpPr>
        <p:spPr/>
        <p:txBody>
          <a:bodyPr/>
          <a:lstStyle/>
          <a:p>
            <a:r>
              <a:rPr lang="zh-TW" altLang="en-US" dirty="0"/>
              <a:t>第一行包含 </a:t>
            </a:r>
            <a:r>
              <a:rPr lang="en-US" altLang="zh-TW" dirty="0"/>
              <a:t>R</a:t>
            </a:r>
            <a:r>
              <a:rPr lang="zh-TW" altLang="en-US" dirty="0"/>
              <a:t>、</a:t>
            </a:r>
            <a:r>
              <a:rPr lang="en-US" altLang="zh-TW" dirty="0"/>
              <a:t>C</a:t>
            </a:r>
            <a:r>
              <a:rPr lang="zh-TW" altLang="en-US" dirty="0"/>
              <a:t>、</a:t>
            </a:r>
            <a:r>
              <a:rPr lang="en-US" altLang="zh-TW" dirty="0"/>
              <a:t>T</a:t>
            </a:r>
            <a:r>
              <a:rPr lang="zh-TW" altLang="en-US" dirty="0"/>
              <a:t>、</a:t>
            </a:r>
            <a:r>
              <a:rPr lang="en-US" altLang="zh-TW" dirty="0"/>
              <a:t>OP</a:t>
            </a:r>
          </a:p>
          <a:p>
            <a:r>
              <a:rPr lang="zh-TW" altLang="en-US" dirty="0"/>
              <a:t>接著會有 </a:t>
            </a:r>
            <a:r>
              <a:rPr lang="en-US" altLang="zh-TW" dirty="0"/>
              <a:t>R</a:t>
            </a:r>
            <a:r>
              <a:rPr lang="zh-TW" altLang="en-US" dirty="0"/>
              <a:t> 行，每行有 </a:t>
            </a:r>
            <a:r>
              <a:rPr lang="en-US" altLang="zh-TW" dirty="0"/>
              <a:t>C</a:t>
            </a:r>
            <a:r>
              <a:rPr lang="zh-TW" altLang="en-US" dirty="0"/>
              <a:t> 個數字，共 </a:t>
            </a:r>
            <a:r>
              <a:rPr lang="en-US" altLang="zh-TW" dirty="0"/>
              <a:t>R</a:t>
            </a:r>
            <a:r>
              <a:rPr lang="zh-TW" altLang="en-US" dirty="0"/>
              <a:t>*</a:t>
            </a:r>
            <a:r>
              <a:rPr lang="en-US" altLang="zh-TW" dirty="0"/>
              <a:t>C</a:t>
            </a:r>
            <a:r>
              <a:rPr lang="zh-TW" altLang="en-US" dirty="0"/>
              <a:t> 個數字代表整個矩陣的所有元素</a:t>
            </a:r>
            <a:endParaRPr lang="en-US" altLang="zh-TW" dirty="0"/>
          </a:p>
          <a:p>
            <a:r>
              <a:rPr lang="en-US" altLang="zh-TW" dirty="0"/>
              <a:t>1</a:t>
            </a:r>
            <a:r>
              <a:rPr lang="zh-TW" altLang="en-US" dirty="0"/>
              <a:t> </a:t>
            </a:r>
            <a:r>
              <a:rPr lang="en-US" altLang="zh-TW" dirty="0"/>
              <a:t>&lt;=</a:t>
            </a:r>
            <a:r>
              <a:rPr lang="zh-TW" altLang="en-US" dirty="0"/>
              <a:t> </a:t>
            </a:r>
            <a:r>
              <a:rPr lang="en-US" altLang="zh-TW" dirty="0"/>
              <a:t>R,</a:t>
            </a:r>
            <a:r>
              <a:rPr lang="zh-TW" altLang="en-US" dirty="0"/>
              <a:t> </a:t>
            </a:r>
            <a:r>
              <a:rPr lang="en-US" altLang="zh-TW" dirty="0"/>
              <a:t>C</a:t>
            </a:r>
            <a:r>
              <a:rPr lang="zh-TW" altLang="en-US" dirty="0"/>
              <a:t> </a:t>
            </a:r>
            <a:r>
              <a:rPr lang="en-US" altLang="zh-TW" dirty="0"/>
              <a:t>&lt;=</a:t>
            </a:r>
            <a:r>
              <a:rPr lang="zh-TW" altLang="en-US" dirty="0"/>
              <a:t> </a:t>
            </a:r>
            <a:r>
              <a:rPr lang="en-US" altLang="zh-TW" dirty="0"/>
              <a:t>100</a:t>
            </a:r>
          </a:p>
          <a:p>
            <a:r>
              <a:rPr lang="en-US" altLang="zh-TW" dirty="0"/>
              <a:t>0</a:t>
            </a:r>
            <a:r>
              <a:rPr lang="zh-TW" altLang="en-US" dirty="0"/>
              <a:t> </a:t>
            </a:r>
            <a:r>
              <a:rPr lang="en-US" altLang="zh-TW" dirty="0"/>
              <a:t>&lt;=</a:t>
            </a:r>
            <a:r>
              <a:rPr lang="zh-TW" altLang="en-US" dirty="0"/>
              <a:t> </a:t>
            </a:r>
            <a:r>
              <a:rPr lang="en-US" altLang="zh-TW" dirty="0"/>
              <a:t>T</a:t>
            </a:r>
            <a:r>
              <a:rPr lang="zh-TW" altLang="en-US" dirty="0"/>
              <a:t> </a:t>
            </a:r>
            <a:r>
              <a:rPr lang="en-US" altLang="zh-TW" dirty="0"/>
              <a:t>&lt;=</a:t>
            </a:r>
            <a:r>
              <a:rPr lang="zh-TW" altLang="en-US" dirty="0"/>
              <a:t> </a:t>
            </a:r>
            <a:r>
              <a:rPr lang="en-US" altLang="zh-TW" dirty="0"/>
              <a:t>10^18</a:t>
            </a:r>
          </a:p>
          <a:p>
            <a:r>
              <a:rPr lang="en-US" altLang="zh-TW" dirty="0"/>
              <a:t>-10^5</a:t>
            </a:r>
            <a:r>
              <a:rPr lang="zh-TW" altLang="en-US" dirty="0"/>
              <a:t> </a:t>
            </a:r>
            <a:r>
              <a:rPr lang="en-US" altLang="zh-TW" dirty="0"/>
              <a:t>&lt;=</a:t>
            </a:r>
            <a:r>
              <a:rPr lang="zh-TW" altLang="en-US" dirty="0"/>
              <a:t> </a:t>
            </a:r>
            <a:r>
              <a:rPr lang="en-US" altLang="zh-TW" dirty="0"/>
              <a:t>M</a:t>
            </a:r>
            <a:r>
              <a:rPr lang="zh-TW" altLang="en-US" dirty="0"/>
              <a:t> </a:t>
            </a:r>
            <a:r>
              <a:rPr lang="en-US" altLang="zh-TW" dirty="0"/>
              <a:t>&lt;=</a:t>
            </a:r>
            <a:r>
              <a:rPr lang="zh-TW" altLang="en-US" dirty="0"/>
              <a:t> </a:t>
            </a:r>
            <a:r>
              <a:rPr lang="en-US" altLang="zh-TW" dirty="0"/>
              <a:t>10^5</a:t>
            </a:r>
          </a:p>
        </p:txBody>
      </p:sp>
      <p:sp>
        <p:nvSpPr>
          <p:cNvPr id="6" name="內容版面配置區 5">
            <a:extLst>
              <a:ext uri="{FF2B5EF4-FFF2-40B4-BE49-F238E27FC236}">
                <a16:creationId xmlns:a16="http://schemas.microsoft.com/office/drawing/2014/main" id="{EDC3230C-964B-490D-A419-4CE9AE826A44}"/>
              </a:ext>
            </a:extLst>
          </p:cNvPr>
          <p:cNvSpPr>
            <a:spLocks noGrp="1"/>
          </p:cNvSpPr>
          <p:nvPr>
            <p:ph sz="half" idx="2"/>
          </p:nvPr>
        </p:nvSpPr>
        <p:spPr/>
        <p:txBody>
          <a:bodyPr/>
          <a:lstStyle/>
          <a:p>
            <a:r>
              <a:rPr lang="zh-TW" altLang="en-US" dirty="0"/>
              <a:t>輸出運算結果，輸出格式請參閱 </a:t>
            </a:r>
            <a:r>
              <a:rPr lang="en-US" altLang="zh-TW" dirty="0" err="1"/>
              <a:t>function.h</a:t>
            </a:r>
            <a:r>
              <a:rPr lang="zh-TW" altLang="en-US" dirty="0"/>
              <a:t> 的 </a:t>
            </a:r>
            <a:r>
              <a:rPr lang="en-US" altLang="zh-TW" dirty="0"/>
              <a:t>print</a:t>
            </a:r>
            <a:r>
              <a:rPr lang="zh-TW" altLang="en-US" dirty="0"/>
              <a:t> 函式</a:t>
            </a:r>
          </a:p>
        </p:txBody>
      </p:sp>
    </p:spTree>
    <p:extLst>
      <p:ext uri="{BB962C8B-B14F-4D97-AF65-F5344CB8AC3E}">
        <p14:creationId xmlns:p14="http://schemas.microsoft.com/office/powerpoint/2010/main" val="13945943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BE06425-A09A-4C73-BCA6-167BA8228256}"/>
              </a:ext>
            </a:extLst>
          </p:cNvPr>
          <p:cNvSpPr>
            <a:spLocks noGrp="1"/>
          </p:cNvSpPr>
          <p:nvPr>
            <p:ph type="title"/>
          </p:nvPr>
        </p:nvSpPr>
        <p:spPr/>
        <p:txBody>
          <a:bodyPr/>
          <a:lstStyle/>
          <a:p>
            <a:r>
              <a:rPr lang="en-US" altLang="zh-TW" dirty="0"/>
              <a:t>Input/Output</a:t>
            </a:r>
            <a:endParaRPr lang="zh-TW" altLang="en-US" dirty="0"/>
          </a:p>
        </p:txBody>
      </p:sp>
      <p:sp>
        <p:nvSpPr>
          <p:cNvPr id="3" name="內容版面配置區 2">
            <a:extLst>
              <a:ext uri="{FF2B5EF4-FFF2-40B4-BE49-F238E27FC236}">
                <a16:creationId xmlns:a16="http://schemas.microsoft.com/office/drawing/2014/main" id="{19A81208-F26F-4B35-9CCA-CF7EB3095097}"/>
              </a:ext>
            </a:extLst>
          </p:cNvPr>
          <p:cNvSpPr>
            <a:spLocks noGrp="1"/>
          </p:cNvSpPr>
          <p:nvPr>
            <p:ph sz="half" idx="1"/>
          </p:nvPr>
        </p:nvSpPr>
        <p:spPr/>
        <p:txBody>
          <a:bodyPr/>
          <a:lstStyle/>
          <a:p>
            <a:r>
              <a:rPr lang="en-US" altLang="zh-TW" dirty="0"/>
              <a:t>3 3 10 *</a:t>
            </a:r>
          </a:p>
          <a:p>
            <a:r>
              <a:rPr lang="en-US" altLang="zh-TW" dirty="0"/>
              <a:t>7 5 3</a:t>
            </a:r>
          </a:p>
          <a:p>
            <a:r>
              <a:rPr lang="en-US" altLang="zh-TW" dirty="0"/>
              <a:t>8 5 1</a:t>
            </a:r>
          </a:p>
          <a:p>
            <a:r>
              <a:rPr lang="en-US" altLang="zh-TW" dirty="0"/>
              <a:t>6 2 4</a:t>
            </a:r>
          </a:p>
          <a:p>
            <a:endParaRPr lang="zh-TW" altLang="en-US" dirty="0"/>
          </a:p>
        </p:txBody>
      </p:sp>
      <p:sp>
        <p:nvSpPr>
          <p:cNvPr id="4" name="內容版面配置區 3">
            <a:extLst>
              <a:ext uri="{FF2B5EF4-FFF2-40B4-BE49-F238E27FC236}">
                <a16:creationId xmlns:a16="http://schemas.microsoft.com/office/drawing/2014/main" id="{151C8452-476B-4759-9760-0A320F1807E9}"/>
              </a:ext>
            </a:extLst>
          </p:cNvPr>
          <p:cNvSpPr>
            <a:spLocks noGrp="1"/>
          </p:cNvSpPr>
          <p:nvPr>
            <p:ph sz="half" idx="2"/>
          </p:nvPr>
        </p:nvSpPr>
        <p:spPr/>
        <p:txBody>
          <a:bodyPr/>
          <a:lstStyle/>
          <a:p>
            <a:r>
              <a:rPr lang="en-US" altLang="zh-TW" dirty="0"/>
              <a:t>/    6849     668    3180 \</a:t>
            </a:r>
          </a:p>
          <a:p>
            <a:r>
              <a:rPr lang="en-US" altLang="zh-TW" dirty="0"/>
              <a:t>|    7322     184    5769 |</a:t>
            </a:r>
          </a:p>
          <a:p>
            <a:r>
              <a:rPr lang="en-US" altLang="zh-TW" dirty="0"/>
              <a:t>\    5945    2776     948 /</a:t>
            </a:r>
          </a:p>
          <a:p>
            <a:endParaRPr lang="zh-TW" altLang="en-US" dirty="0"/>
          </a:p>
        </p:txBody>
      </p:sp>
    </p:spTree>
    <p:extLst>
      <p:ext uri="{BB962C8B-B14F-4D97-AF65-F5344CB8AC3E}">
        <p14:creationId xmlns:p14="http://schemas.microsoft.com/office/powerpoint/2010/main" val="23767048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5E266DC-129A-4FA6-9FBD-2559C4FEB91D}"/>
              </a:ext>
            </a:extLst>
          </p:cNvPr>
          <p:cNvSpPr>
            <a:spLocks noGrp="1"/>
          </p:cNvSpPr>
          <p:nvPr>
            <p:ph type="title"/>
          </p:nvPr>
        </p:nvSpPr>
        <p:spPr/>
        <p:txBody>
          <a:bodyPr/>
          <a:lstStyle/>
          <a:p>
            <a:r>
              <a:rPr lang="en-US" altLang="zh-TW" dirty="0"/>
              <a:t>Overview</a:t>
            </a:r>
            <a:endParaRPr lang="zh-TW" altLang="en-US" dirty="0"/>
          </a:p>
        </p:txBody>
      </p:sp>
      <p:sp>
        <p:nvSpPr>
          <p:cNvPr id="3" name="內容版面配置區 2">
            <a:extLst>
              <a:ext uri="{FF2B5EF4-FFF2-40B4-BE49-F238E27FC236}">
                <a16:creationId xmlns:a16="http://schemas.microsoft.com/office/drawing/2014/main" id="{24BC4252-1A04-4568-812F-1B1C43535B2A}"/>
              </a:ext>
            </a:extLst>
          </p:cNvPr>
          <p:cNvSpPr>
            <a:spLocks noGrp="1"/>
          </p:cNvSpPr>
          <p:nvPr>
            <p:ph idx="1"/>
          </p:nvPr>
        </p:nvSpPr>
        <p:spPr/>
        <p:txBody>
          <a:bodyPr/>
          <a:lstStyle/>
          <a:p>
            <a:r>
              <a:rPr lang="en-US" altLang="zh-TW" dirty="0"/>
              <a:t>12155 - Cat-Toast Crisis</a:t>
            </a:r>
          </a:p>
          <a:p>
            <a:r>
              <a:rPr lang="en-US" altLang="zh-TW" dirty="0"/>
              <a:t>12521 - Break my heart</a:t>
            </a:r>
          </a:p>
          <a:p>
            <a:r>
              <a:rPr lang="en-US" altLang="zh-TW" dirty="0"/>
              <a:t>12522 - </a:t>
            </a:r>
            <a:r>
              <a:rPr lang="en-US" altLang="zh-TW" dirty="0" err="1"/>
              <a:t>Thanos</a:t>
            </a:r>
            <a:r>
              <a:rPr lang="en-US" altLang="zh-TW" dirty="0"/>
              <a:t>' Return</a:t>
            </a:r>
            <a:endParaRPr lang="zh-TW" altLang="en-US" dirty="0"/>
          </a:p>
        </p:txBody>
      </p:sp>
    </p:spTree>
    <p:extLst>
      <p:ext uri="{BB962C8B-B14F-4D97-AF65-F5344CB8AC3E}">
        <p14:creationId xmlns:p14="http://schemas.microsoft.com/office/powerpoint/2010/main" val="38298691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1D6462AA-866B-4548-B91F-4D6FB7EE629E}"/>
              </a:ext>
            </a:extLst>
          </p:cNvPr>
          <p:cNvSpPr>
            <a:spLocks noGrp="1"/>
          </p:cNvSpPr>
          <p:nvPr>
            <p:ph type="title"/>
          </p:nvPr>
        </p:nvSpPr>
        <p:spPr/>
        <p:txBody>
          <a:bodyPr/>
          <a:lstStyle/>
          <a:p>
            <a:r>
              <a:rPr lang="en-US" altLang="zh-TW" dirty="0"/>
              <a:t>12155 - Cat-Toast Crisis</a:t>
            </a:r>
            <a:endParaRPr lang="zh-TW" altLang="en-US" dirty="0"/>
          </a:p>
        </p:txBody>
      </p:sp>
      <p:sp>
        <p:nvSpPr>
          <p:cNvPr id="5" name="文字版面配置區 4">
            <a:extLst>
              <a:ext uri="{FF2B5EF4-FFF2-40B4-BE49-F238E27FC236}">
                <a16:creationId xmlns:a16="http://schemas.microsoft.com/office/drawing/2014/main" id="{DFA32EC5-37AF-4755-89AD-DED996E8CB16}"/>
              </a:ext>
            </a:extLst>
          </p:cNvPr>
          <p:cNvSpPr>
            <a:spLocks noGrp="1"/>
          </p:cNvSpPr>
          <p:nvPr>
            <p:ph type="body" idx="1"/>
          </p:nvPr>
        </p:nvSpPr>
        <p:spPr/>
        <p:txBody>
          <a:bodyPr/>
          <a:lstStyle/>
          <a:p>
            <a:r>
              <a:rPr lang="zh-TW" altLang="en-US" dirty="0"/>
              <a:t>難易度：★★★☆☆</a:t>
            </a:r>
          </a:p>
          <a:p>
            <a:r>
              <a:rPr lang="zh-TW" altLang="en-US" dirty="0"/>
              <a:t>先備知識：深度優先搜尋法</a:t>
            </a:r>
            <a:r>
              <a:rPr lang="en-US" altLang="zh-TW" dirty="0"/>
              <a:t>(DFS)</a:t>
            </a:r>
            <a:r>
              <a:rPr lang="zh-TW" altLang="en-US" dirty="0"/>
              <a:t>、</a:t>
            </a:r>
            <a:r>
              <a:rPr lang="en-US" altLang="zh-TW" dirty="0"/>
              <a:t>C Structure</a:t>
            </a:r>
            <a:endParaRPr lang="zh-TW" altLang="en-US" dirty="0"/>
          </a:p>
        </p:txBody>
      </p:sp>
    </p:spTree>
    <p:extLst>
      <p:ext uri="{BB962C8B-B14F-4D97-AF65-F5344CB8AC3E}">
        <p14:creationId xmlns:p14="http://schemas.microsoft.com/office/powerpoint/2010/main" val="12688561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2B434277-BF56-45F0-84F0-B88817C60873}"/>
              </a:ext>
            </a:extLst>
          </p:cNvPr>
          <p:cNvSpPr>
            <a:spLocks noGrp="1"/>
          </p:cNvSpPr>
          <p:nvPr>
            <p:ph type="title"/>
          </p:nvPr>
        </p:nvSpPr>
        <p:spPr/>
        <p:txBody>
          <a:bodyPr/>
          <a:lstStyle/>
          <a:p>
            <a:r>
              <a:rPr lang="en-US" altLang="zh-TW" dirty="0"/>
              <a:t>Description</a:t>
            </a:r>
            <a:endParaRPr lang="zh-TW" altLang="en-US" dirty="0"/>
          </a:p>
        </p:txBody>
      </p:sp>
      <p:sp>
        <p:nvSpPr>
          <p:cNvPr id="5" name="內容版面配置區 4">
            <a:extLst>
              <a:ext uri="{FF2B5EF4-FFF2-40B4-BE49-F238E27FC236}">
                <a16:creationId xmlns:a16="http://schemas.microsoft.com/office/drawing/2014/main" id="{FA40307E-E935-4629-A593-92F607B50645}"/>
              </a:ext>
            </a:extLst>
          </p:cNvPr>
          <p:cNvSpPr>
            <a:spLocks noGrp="1"/>
          </p:cNvSpPr>
          <p:nvPr>
            <p:ph idx="1"/>
          </p:nvPr>
        </p:nvSpPr>
        <p:spPr/>
        <p:txBody>
          <a:bodyPr/>
          <a:lstStyle/>
          <a:p>
            <a:r>
              <a:rPr lang="zh-TW" altLang="en-US" dirty="0"/>
              <a:t>科學家發現，如果兩個貓吐司距離小於 </a:t>
            </a:r>
            <a:r>
              <a:rPr lang="en-US" altLang="zh-TW" dirty="0"/>
              <a:t>r </a:t>
            </a:r>
            <a:r>
              <a:rPr lang="zh-TW" altLang="en-US" dirty="0"/>
              <a:t>時，就會發生碰撞產生黑洞並消失不見</a:t>
            </a:r>
            <a:endParaRPr lang="en-US" altLang="zh-TW" dirty="0"/>
          </a:p>
          <a:p>
            <a:r>
              <a:rPr lang="zh-TW" altLang="en-US" dirty="0"/>
              <a:t>另外，如果多個貓吐司都會發生碰撞的話，他們都會碰撞再一起並且只產生一個黑洞</a:t>
            </a:r>
            <a:endParaRPr lang="en-US" altLang="zh-TW" dirty="0"/>
          </a:p>
          <a:p>
            <a:r>
              <a:rPr lang="zh-TW" altLang="en-US" dirty="0"/>
              <a:t>有一天在清大的一個工讀生因為摔倒不小心把放在盒子裡的貓吐司摔了出來並發生反應，他希望能夠知道還剩下多少貓吐司留著，以及產生了多少個黑洞</a:t>
            </a:r>
            <a:endParaRPr lang="en-US" altLang="zh-TW" dirty="0"/>
          </a:p>
          <a:p>
            <a:r>
              <a:rPr lang="zh-TW" altLang="en-US" dirty="0"/>
              <a:t>計算貓吐司的距離公式：</a:t>
            </a:r>
            <a:r>
              <a:rPr lang="es-ES" altLang="zh-TW" dirty="0"/>
              <a:t>sqrt( (x1-x2)^2 + (y1-y2)^2 )</a:t>
            </a:r>
            <a:endParaRPr lang="en-US" altLang="zh-TW" dirty="0"/>
          </a:p>
        </p:txBody>
      </p:sp>
    </p:spTree>
    <p:extLst>
      <p:ext uri="{BB962C8B-B14F-4D97-AF65-F5344CB8AC3E}">
        <p14:creationId xmlns:p14="http://schemas.microsoft.com/office/powerpoint/2010/main" val="38406565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2BD9BE82-942C-45AC-A64D-B0F5405C1E53}"/>
              </a:ext>
            </a:extLst>
          </p:cNvPr>
          <p:cNvSpPr>
            <a:spLocks noGrp="1"/>
          </p:cNvSpPr>
          <p:nvPr>
            <p:ph type="title"/>
          </p:nvPr>
        </p:nvSpPr>
        <p:spPr/>
        <p:txBody>
          <a:bodyPr/>
          <a:lstStyle/>
          <a:p>
            <a:r>
              <a:rPr lang="en-US" altLang="zh-TW" dirty="0"/>
              <a:t>Input/Output</a:t>
            </a:r>
            <a:endParaRPr lang="zh-TW" altLang="en-US" dirty="0"/>
          </a:p>
        </p:txBody>
      </p:sp>
      <p:sp>
        <p:nvSpPr>
          <p:cNvPr id="5" name="內容版面配置區 4">
            <a:extLst>
              <a:ext uri="{FF2B5EF4-FFF2-40B4-BE49-F238E27FC236}">
                <a16:creationId xmlns:a16="http://schemas.microsoft.com/office/drawing/2014/main" id="{C029D4E3-4DF1-42DD-9A29-E5BC64AA47A3}"/>
              </a:ext>
            </a:extLst>
          </p:cNvPr>
          <p:cNvSpPr>
            <a:spLocks noGrp="1"/>
          </p:cNvSpPr>
          <p:nvPr>
            <p:ph sz="half" idx="1"/>
          </p:nvPr>
        </p:nvSpPr>
        <p:spPr/>
        <p:txBody>
          <a:bodyPr/>
          <a:lstStyle/>
          <a:p>
            <a:r>
              <a:rPr lang="zh-TW" altLang="en-US" dirty="0"/>
              <a:t>第一行包含 </a:t>
            </a:r>
            <a:r>
              <a:rPr lang="en-US" altLang="zh-TW" dirty="0"/>
              <a:t>n(</a:t>
            </a:r>
            <a:r>
              <a:rPr lang="zh-TW" altLang="en-US" dirty="0"/>
              <a:t>貓吐司數量</a:t>
            </a:r>
            <a:r>
              <a:rPr lang="en-US" altLang="zh-TW" dirty="0"/>
              <a:t>)</a:t>
            </a:r>
            <a:r>
              <a:rPr lang="zh-TW" altLang="en-US" dirty="0"/>
              <a:t> 與 </a:t>
            </a:r>
            <a:r>
              <a:rPr lang="en-US" altLang="zh-TW" dirty="0"/>
              <a:t>r(</a:t>
            </a:r>
            <a:r>
              <a:rPr lang="zh-TW" altLang="en-US" dirty="0"/>
              <a:t>距離</a:t>
            </a:r>
            <a:r>
              <a:rPr lang="en-US" altLang="zh-TW" dirty="0"/>
              <a:t>)</a:t>
            </a:r>
          </a:p>
          <a:p>
            <a:r>
              <a:rPr lang="zh-TW" altLang="en-US" dirty="0"/>
              <a:t>接下來數行則是每個貓吐司的座標值 </a:t>
            </a:r>
            <a:r>
              <a:rPr lang="en-US" altLang="zh-TW" dirty="0"/>
              <a:t> xi, </a:t>
            </a:r>
            <a:r>
              <a:rPr lang="en-US" altLang="zh-TW" dirty="0" err="1"/>
              <a:t>yi</a:t>
            </a:r>
            <a:endParaRPr lang="en-US" altLang="zh-TW" dirty="0"/>
          </a:p>
          <a:p>
            <a:r>
              <a:rPr lang="pt-BR" altLang="zh-TW" dirty="0"/>
              <a:t>1 &lt;= n &lt;= 1000</a:t>
            </a:r>
            <a:endParaRPr lang="en-US" altLang="zh-TW" dirty="0"/>
          </a:p>
          <a:p>
            <a:r>
              <a:rPr lang="pt-BR" altLang="zh-TW" dirty="0"/>
              <a:t>1 &lt;= r &lt;= 10^4</a:t>
            </a:r>
            <a:endParaRPr lang="en-US" altLang="zh-TW" dirty="0"/>
          </a:p>
          <a:p>
            <a:r>
              <a:rPr lang="pt-BR" altLang="zh-TW" dirty="0"/>
              <a:t>1 &lt;= xi, yi &lt;= 10^4</a:t>
            </a:r>
            <a:endParaRPr lang="zh-TW" altLang="en-US" dirty="0"/>
          </a:p>
        </p:txBody>
      </p:sp>
      <p:sp>
        <p:nvSpPr>
          <p:cNvPr id="6" name="內容版面配置區 5">
            <a:extLst>
              <a:ext uri="{FF2B5EF4-FFF2-40B4-BE49-F238E27FC236}">
                <a16:creationId xmlns:a16="http://schemas.microsoft.com/office/drawing/2014/main" id="{61CF9E6F-F77E-462C-B5DF-585BF531C003}"/>
              </a:ext>
            </a:extLst>
          </p:cNvPr>
          <p:cNvSpPr>
            <a:spLocks noGrp="1"/>
          </p:cNvSpPr>
          <p:nvPr>
            <p:ph sz="half" idx="2"/>
          </p:nvPr>
        </p:nvSpPr>
        <p:spPr/>
        <p:txBody>
          <a:bodyPr/>
          <a:lstStyle/>
          <a:p>
            <a:pPr algn="just"/>
            <a:r>
              <a:rPr lang="zh-TW" altLang="en-US" dirty="0"/>
              <a:t>輸出剩餘的貓吐司與產生之黑洞數量，以空格格開，要換行</a:t>
            </a:r>
          </a:p>
        </p:txBody>
      </p:sp>
    </p:spTree>
    <p:extLst>
      <p:ext uri="{BB962C8B-B14F-4D97-AF65-F5344CB8AC3E}">
        <p14:creationId xmlns:p14="http://schemas.microsoft.com/office/powerpoint/2010/main" val="42592615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233BC305-B08F-455E-AA60-D9CF6997FFDD}"/>
              </a:ext>
            </a:extLst>
          </p:cNvPr>
          <p:cNvSpPr>
            <a:spLocks noGrp="1"/>
          </p:cNvSpPr>
          <p:nvPr>
            <p:ph type="title"/>
          </p:nvPr>
        </p:nvSpPr>
        <p:spPr/>
        <p:txBody>
          <a:bodyPr/>
          <a:lstStyle/>
          <a:p>
            <a:r>
              <a:rPr lang="en-US" altLang="zh-TW" dirty="0"/>
              <a:t>Input/Output</a:t>
            </a:r>
            <a:endParaRPr lang="zh-TW" altLang="en-US" dirty="0"/>
          </a:p>
        </p:txBody>
      </p:sp>
      <p:sp>
        <p:nvSpPr>
          <p:cNvPr id="5" name="內容版面配置區 4">
            <a:extLst>
              <a:ext uri="{FF2B5EF4-FFF2-40B4-BE49-F238E27FC236}">
                <a16:creationId xmlns:a16="http://schemas.microsoft.com/office/drawing/2014/main" id="{AF125398-B988-46AE-B617-10482EEC25B6}"/>
              </a:ext>
            </a:extLst>
          </p:cNvPr>
          <p:cNvSpPr>
            <a:spLocks noGrp="1"/>
          </p:cNvSpPr>
          <p:nvPr>
            <p:ph sz="half" idx="1"/>
          </p:nvPr>
        </p:nvSpPr>
        <p:spPr/>
        <p:txBody>
          <a:bodyPr/>
          <a:lstStyle/>
          <a:p>
            <a:r>
              <a:rPr lang="en-US" altLang="zh-TW" dirty="0"/>
              <a:t>6 4</a:t>
            </a:r>
          </a:p>
          <a:p>
            <a:r>
              <a:rPr lang="en-US" altLang="zh-TW" dirty="0"/>
              <a:t>1 7</a:t>
            </a:r>
          </a:p>
          <a:p>
            <a:r>
              <a:rPr lang="en-US" altLang="zh-TW" dirty="0"/>
              <a:t>1 3</a:t>
            </a:r>
          </a:p>
          <a:p>
            <a:r>
              <a:rPr lang="en-US" altLang="zh-TW" dirty="0"/>
              <a:t>5 3</a:t>
            </a:r>
          </a:p>
          <a:p>
            <a:r>
              <a:rPr lang="en-US" altLang="zh-TW" dirty="0"/>
              <a:t>5 15</a:t>
            </a:r>
          </a:p>
          <a:p>
            <a:r>
              <a:rPr lang="en-US" altLang="zh-TW" dirty="0"/>
              <a:t>1 15</a:t>
            </a:r>
          </a:p>
          <a:p>
            <a:r>
              <a:rPr lang="en-US" altLang="zh-TW" dirty="0"/>
              <a:t>500 500</a:t>
            </a:r>
          </a:p>
          <a:p>
            <a:endParaRPr lang="zh-TW" altLang="en-US" dirty="0"/>
          </a:p>
        </p:txBody>
      </p:sp>
      <p:sp>
        <p:nvSpPr>
          <p:cNvPr id="6" name="內容版面配置區 5">
            <a:extLst>
              <a:ext uri="{FF2B5EF4-FFF2-40B4-BE49-F238E27FC236}">
                <a16:creationId xmlns:a16="http://schemas.microsoft.com/office/drawing/2014/main" id="{1BF7F50D-0E16-4119-B793-8650D1D888D7}"/>
              </a:ext>
            </a:extLst>
          </p:cNvPr>
          <p:cNvSpPr>
            <a:spLocks noGrp="1"/>
          </p:cNvSpPr>
          <p:nvPr>
            <p:ph sz="half" idx="2"/>
          </p:nvPr>
        </p:nvSpPr>
        <p:spPr/>
        <p:txBody>
          <a:bodyPr/>
          <a:lstStyle/>
          <a:p>
            <a:r>
              <a:rPr lang="en-US" altLang="zh-TW" dirty="0"/>
              <a:t>1 2</a:t>
            </a:r>
            <a:endParaRPr lang="zh-TW" altLang="en-US" dirty="0"/>
          </a:p>
        </p:txBody>
      </p:sp>
    </p:spTree>
    <p:extLst>
      <p:ext uri="{BB962C8B-B14F-4D97-AF65-F5344CB8AC3E}">
        <p14:creationId xmlns:p14="http://schemas.microsoft.com/office/powerpoint/2010/main" val="31486976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a:extLst>
              <a:ext uri="{FF2B5EF4-FFF2-40B4-BE49-F238E27FC236}">
                <a16:creationId xmlns:a16="http://schemas.microsoft.com/office/drawing/2014/main" id="{51306E82-99F2-465E-940B-5606784B48B9}"/>
              </a:ext>
            </a:extLst>
          </p:cNvPr>
          <p:cNvSpPr>
            <a:spLocks noGrp="1"/>
          </p:cNvSpPr>
          <p:nvPr>
            <p:ph type="title"/>
          </p:nvPr>
        </p:nvSpPr>
        <p:spPr/>
        <p:txBody>
          <a:bodyPr/>
          <a:lstStyle/>
          <a:p>
            <a:r>
              <a:rPr lang="en-US" altLang="zh-TW" dirty="0"/>
              <a:t>Input/Output</a:t>
            </a:r>
            <a:endParaRPr lang="zh-TW" altLang="en-US" dirty="0"/>
          </a:p>
        </p:txBody>
      </p:sp>
      <p:sp>
        <p:nvSpPr>
          <p:cNvPr id="6" name="內容版面配置區 5">
            <a:extLst>
              <a:ext uri="{FF2B5EF4-FFF2-40B4-BE49-F238E27FC236}">
                <a16:creationId xmlns:a16="http://schemas.microsoft.com/office/drawing/2014/main" id="{C558E7AD-27C6-42B9-9F15-92F9705402A5}"/>
              </a:ext>
            </a:extLst>
          </p:cNvPr>
          <p:cNvSpPr>
            <a:spLocks noGrp="1"/>
          </p:cNvSpPr>
          <p:nvPr>
            <p:ph idx="1"/>
          </p:nvPr>
        </p:nvSpPr>
        <p:spPr/>
        <p:txBody>
          <a:bodyPr/>
          <a:lstStyle/>
          <a:p>
            <a:r>
              <a:rPr lang="zh-TW" altLang="en-US" dirty="0"/>
              <a:t>以 </a:t>
            </a:r>
            <a:r>
              <a:rPr lang="en-US" altLang="zh-TW" dirty="0"/>
              <a:t>Sample</a:t>
            </a:r>
            <a:r>
              <a:rPr lang="zh-TW" altLang="en-US" dirty="0"/>
              <a:t> </a:t>
            </a:r>
            <a:r>
              <a:rPr lang="en-US" altLang="zh-TW" dirty="0"/>
              <a:t>IO</a:t>
            </a:r>
            <a:r>
              <a:rPr lang="zh-TW" altLang="en-US" dirty="0"/>
              <a:t> 來說，</a:t>
            </a:r>
            <a:endParaRPr lang="en-US" altLang="zh-TW" dirty="0"/>
          </a:p>
          <a:p>
            <a:r>
              <a:rPr lang="zh-TW" altLang="en-US" dirty="0">
                <a:effectLst/>
              </a:rPr>
              <a:t> </a:t>
            </a:r>
            <a:r>
              <a:rPr lang="en-US" altLang="zh-TW" dirty="0">
                <a:solidFill>
                  <a:srgbClr val="0070C0"/>
                </a:solidFill>
                <a:effectLst/>
              </a:rPr>
              <a:t>(1 7)</a:t>
            </a:r>
            <a:r>
              <a:rPr lang="zh-TW" altLang="en-US" dirty="0">
                <a:solidFill>
                  <a:srgbClr val="0070C0"/>
                </a:solidFill>
                <a:effectLst/>
              </a:rPr>
              <a:t> </a:t>
            </a:r>
            <a:r>
              <a:rPr lang="en-US" altLang="zh-TW" dirty="0">
                <a:effectLst/>
              </a:rPr>
              <a:t>,</a:t>
            </a:r>
            <a:r>
              <a:rPr lang="zh-TW" altLang="en-US" dirty="0">
                <a:effectLst/>
              </a:rPr>
              <a:t> </a:t>
            </a:r>
            <a:r>
              <a:rPr lang="en-US" altLang="zh-TW" dirty="0">
                <a:solidFill>
                  <a:srgbClr val="0070C0"/>
                </a:solidFill>
                <a:effectLst/>
              </a:rPr>
              <a:t>(1 3)</a:t>
            </a:r>
            <a:r>
              <a:rPr lang="zh-TW" altLang="en-US" dirty="0">
                <a:solidFill>
                  <a:srgbClr val="0070C0"/>
                </a:solidFill>
                <a:effectLst/>
              </a:rPr>
              <a:t> </a:t>
            </a:r>
            <a:r>
              <a:rPr lang="en-US" altLang="zh-TW" dirty="0">
                <a:effectLst/>
              </a:rPr>
              <a:t>,</a:t>
            </a:r>
            <a:r>
              <a:rPr lang="zh-TW" altLang="en-US" dirty="0">
                <a:effectLst/>
              </a:rPr>
              <a:t> </a:t>
            </a:r>
            <a:r>
              <a:rPr lang="en-US" altLang="zh-TW" dirty="0">
                <a:solidFill>
                  <a:srgbClr val="0070C0"/>
                </a:solidFill>
                <a:effectLst/>
              </a:rPr>
              <a:t>(5 3)</a:t>
            </a:r>
            <a:r>
              <a:rPr lang="zh-TW" altLang="en-US" dirty="0">
                <a:solidFill>
                  <a:srgbClr val="0070C0"/>
                </a:solidFill>
                <a:effectLst/>
              </a:rPr>
              <a:t> </a:t>
            </a:r>
            <a:r>
              <a:rPr lang="en-US" altLang="zh-TW" dirty="0">
                <a:effectLst/>
              </a:rPr>
              <a:t>,</a:t>
            </a:r>
            <a:r>
              <a:rPr lang="zh-TW" altLang="en-US" dirty="0">
                <a:effectLst/>
              </a:rPr>
              <a:t> </a:t>
            </a:r>
            <a:r>
              <a:rPr lang="en-US" altLang="zh-TW" dirty="0">
                <a:solidFill>
                  <a:srgbClr val="FF0000"/>
                </a:solidFill>
                <a:effectLst/>
              </a:rPr>
              <a:t>(5 15)</a:t>
            </a:r>
            <a:r>
              <a:rPr lang="zh-TW" altLang="en-US" dirty="0">
                <a:solidFill>
                  <a:srgbClr val="FF0000"/>
                </a:solidFill>
                <a:effectLst/>
              </a:rPr>
              <a:t> </a:t>
            </a:r>
            <a:r>
              <a:rPr lang="en-US" altLang="zh-TW" dirty="0">
                <a:effectLst/>
              </a:rPr>
              <a:t>,</a:t>
            </a:r>
            <a:r>
              <a:rPr lang="zh-TW" altLang="en-US" dirty="0">
                <a:effectLst/>
              </a:rPr>
              <a:t> </a:t>
            </a:r>
            <a:r>
              <a:rPr lang="en-US" altLang="zh-TW" dirty="0">
                <a:solidFill>
                  <a:srgbClr val="FF0000"/>
                </a:solidFill>
                <a:effectLst/>
              </a:rPr>
              <a:t>(1 15)</a:t>
            </a:r>
            <a:r>
              <a:rPr lang="zh-TW" altLang="en-US" dirty="0">
                <a:solidFill>
                  <a:srgbClr val="FF0000"/>
                </a:solidFill>
                <a:effectLst/>
              </a:rPr>
              <a:t> </a:t>
            </a:r>
            <a:r>
              <a:rPr lang="en-US" altLang="zh-TW" dirty="0">
                <a:effectLst/>
              </a:rPr>
              <a:t>,</a:t>
            </a:r>
            <a:r>
              <a:rPr lang="zh-TW" altLang="en-US" dirty="0">
                <a:effectLst/>
              </a:rPr>
              <a:t> </a:t>
            </a:r>
            <a:r>
              <a:rPr lang="en-US" altLang="zh-TW" dirty="0">
                <a:effectLst/>
              </a:rPr>
              <a:t>(500 500)</a:t>
            </a:r>
            <a:r>
              <a:rPr lang="zh-TW" altLang="en-US" dirty="0">
                <a:effectLst/>
              </a:rPr>
              <a:t> → </a:t>
            </a:r>
            <a:r>
              <a:rPr lang="zh-TW" altLang="en-US" dirty="0">
                <a:solidFill>
                  <a:srgbClr val="0070C0"/>
                </a:solidFill>
                <a:effectLst/>
              </a:rPr>
              <a:t>黑洞</a:t>
            </a:r>
            <a:r>
              <a:rPr lang="zh-TW" altLang="en-US" dirty="0">
                <a:effectLst/>
              </a:rPr>
              <a:t> </a:t>
            </a:r>
            <a:r>
              <a:rPr lang="en-US" altLang="zh-TW" dirty="0">
                <a:effectLst/>
              </a:rPr>
              <a:t>,</a:t>
            </a:r>
            <a:r>
              <a:rPr lang="zh-TW" altLang="en-US" dirty="0">
                <a:effectLst/>
              </a:rPr>
              <a:t> </a:t>
            </a:r>
            <a:r>
              <a:rPr lang="zh-TW" altLang="en-US" dirty="0">
                <a:solidFill>
                  <a:srgbClr val="FF0000"/>
                </a:solidFill>
                <a:effectLst/>
              </a:rPr>
              <a:t>黑洞</a:t>
            </a:r>
            <a:r>
              <a:rPr lang="zh-TW" altLang="en-US" dirty="0">
                <a:effectLst/>
              </a:rPr>
              <a:t> </a:t>
            </a:r>
            <a:r>
              <a:rPr lang="en-US" altLang="zh-TW" dirty="0">
                <a:effectLst/>
              </a:rPr>
              <a:t>,</a:t>
            </a:r>
            <a:r>
              <a:rPr lang="zh-TW" altLang="en-US" dirty="0">
                <a:effectLst/>
              </a:rPr>
              <a:t> </a:t>
            </a:r>
            <a:r>
              <a:rPr lang="en-US" altLang="zh-TW" dirty="0">
                <a:effectLst/>
              </a:rPr>
              <a:t>(500 500)</a:t>
            </a:r>
            <a:r>
              <a:rPr lang="zh-TW" altLang="en-US" dirty="0">
                <a:effectLst/>
              </a:rPr>
              <a:t> </a:t>
            </a:r>
            <a:endParaRPr lang="en-US" altLang="zh-TW" dirty="0">
              <a:effectLst/>
            </a:endParaRPr>
          </a:p>
          <a:p>
            <a:r>
              <a:rPr lang="zh-TW" altLang="en-US" dirty="0"/>
              <a:t>因此會產生兩個黑洞與剩下一個貓吐司</a:t>
            </a:r>
          </a:p>
        </p:txBody>
      </p:sp>
    </p:spTree>
    <p:extLst>
      <p:ext uri="{BB962C8B-B14F-4D97-AF65-F5344CB8AC3E}">
        <p14:creationId xmlns:p14="http://schemas.microsoft.com/office/powerpoint/2010/main" val="33357297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標題 9">
            <a:extLst>
              <a:ext uri="{FF2B5EF4-FFF2-40B4-BE49-F238E27FC236}">
                <a16:creationId xmlns:a16="http://schemas.microsoft.com/office/drawing/2014/main" id="{43122508-02E7-4AA5-A3F9-A08CDFA523AD}"/>
              </a:ext>
            </a:extLst>
          </p:cNvPr>
          <p:cNvSpPr>
            <a:spLocks noGrp="1"/>
          </p:cNvSpPr>
          <p:nvPr>
            <p:ph type="title"/>
          </p:nvPr>
        </p:nvSpPr>
        <p:spPr/>
        <p:txBody>
          <a:bodyPr/>
          <a:lstStyle/>
          <a:p>
            <a:r>
              <a:rPr lang="en-US" altLang="zh-TW" dirty="0"/>
              <a:t>12521 - Break my heart</a:t>
            </a:r>
            <a:endParaRPr lang="zh-TW" altLang="en-US" dirty="0"/>
          </a:p>
        </p:txBody>
      </p:sp>
      <p:sp>
        <p:nvSpPr>
          <p:cNvPr id="11" name="文字版面配置區 10">
            <a:extLst>
              <a:ext uri="{FF2B5EF4-FFF2-40B4-BE49-F238E27FC236}">
                <a16:creationId xmlns:a16="http://schemas.microsoft.com/office/drawing/2014/main" id="{B74D4C01-B86E-4B25-B831-BF23211A0809}"/>
              </a:ext>
            </a:extLst>
          </p:cNvPr>
          <p:cNvSpPr>
            <a:spLocks noGrp="1"/>
          </p:cNvSpPr>
          <p:nvPr>
            <p:ph type="body" idx="1"/>
          </p:nvPr>
        </p:nvSpPr>
        <p:spPr/>
        <p:txBody>
          <a:bodyPr/>
          <a:lstStyle/>
          <a:p>
            <a:r>
              <a:rPr lang="zh-TW" altLang="en-US" dirty="0"/>
              <a:t>難易度：★★★☆☆</a:t>
            </a:r>
          </a:p>
          <a:p>
            <a:r>
              <a:rPr lang="zh-TW" altLang="en-US" dirty="0"/>
              <a:t>先備知識：</a:t>
            </a:r>
            <a:r>
              <a:rPr lang="en-US" altLang="zh-TW" dirty="0"/>
              <a:t>Linked List(C)</a:t>
            </a:r>
            <a:r>
              <a:rPr lang="zh-TW" altLang="en-US" dirty="0"/>
              <a:t>、</a:t>
            </a:r>
            <a:r>
              <a:rPr lang="en-US" altLang="zh-TW" dirty="0"/>
              <a:t>Sets(C++)</a:t>
            </a:r>
            <a:endParaRPr lang="zh-TW" altLang="en-US" dirty="0"/>
          </a:p>
        </p:txBody>
      </p:sp>
    </p:spTree>
    <p:extLst>
      <p:ext uri="{BB962C8B-B14F-4D97-AF65-F5344CB8AC3E}">
        <p14:creationId xmlns:p14="http://schemas.microsoft.com/office/powerpoint/2010/main" val="33035900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A4E4D409-BD59-4599-AB43-2E88D01D41B9}"/>
              </a:ext>
            </a:extLst>
          </p:cNvPr>
          <p:cNvSpPr>
            <a:spLocks noGrp="1"/>
          </p:cNvSpPr>
          <p:nvPr>
            <p:ph type="title"/>
          </p:nvPr>
        </p:nvSpPr>
        <p:spPr/>
        <p:txBody>
          <a:bodyPr/>
          <a:lstStyle/>
          <a:p>
            <a:r>
              <a:rPr lang="en-US" altLang="zh-TW" dirty="0"/>
              <a:t>Description</a:t>
            </a:r>
            <a:endParaRPr lang="zh-TW" altLang="en-US" dirty="0"/>
          </a:p>
        </p:txBody>
      </p:sp>
      <p:sp>
        <p:nvSpPr>
          <p:cNvPr id="5" name="內容版面配置區 4">
            <a:extLst>
              <a:ext uri="{FF2B5EF4-FFF2-40B4-BE49-F238E27FC236}">
                <a16:creationId xmlns:a16="http://schemas.microsoft.com/office/drawing/2014/main" id="{4E82E533-6F7C-4EB4-969C-265964DBCEB2}"/>
              </a:ext>
            </a:extLst>
          </p:cNvPr>
          <p:cNvSpPr>
            <a:spLocks noGrp="1"/>
          </p:cNvSpPr>
          <p:nvPr>
            <p:ph idx="1"/>
          </p:nvPr>
        </p:nvSpPr>
        <p:spPr/>
        <p:txBody>
          <a:bodyPr/>
          <a:lstStyle/>
          <a:p>
            <a:r>
              <a:rPr lang="zh-TW" altLang="en-US" dirty="0"/>
              <a:t>維護一個包含 </a:t>
            </a:r>
            <a:r>
              <a:rPr lang="en-US" altLang="zh-TW" dirty="0"/>
              <a:t>integer </a:t>
            </a:r>
            <a:r>
              <a:rPr lang="zh-TW" altLang="en-US" dirty="0"/>
              <a:t>的序列，並且會有 </a:t>
            </a:r>
            <a:r>
              <a:rPr lang="en-US" altLang="zh-TW" dirty="0"/>
              <a:t>n </a:t>
            </a:r>
            <a:r>
              <a:rPr lang="zh-TW" altLang="en-US" dirty="0"/>
              <a:t>個指令，包含：</a:t>
            </a:r>
            <a:endParaRPr lang="en-US" altLang="zh-TW" dirty="0"/>
          </a:p>
          <a:p>
            <a:r>
              <a:rPr lang="en-US" altLang="zh-TW" dirty="0"/>
              <a:t>insert</a:t>
            </a:r>
            <a:r>
              <a:rPr lang="zh-TW" altLang="en-US" dirty="0"/>
              <a:t>：插入一個 </a:t>
            </a:r>
            <a:r>
              <a:rPr lang="en-US" altLang="zh-TW" dirty="0"/>
              <a:t>ai </a:t>
            </a:r>
            <a:r>
              <a:rPr lang="zh-TW" altLang="en-US" dirty="0"/>
              <a:t>到序列裡面，若已經存在則不做任何動作</a:t>
            </a:r>
            <a:endParaRPr lang="en-US" altLang="zh-TW" dirty="0"/>
          </a:p>
          <a:p>
            <a:r>
              <a:rPr lang="en-US" altLang="zh-TW" dirty="0"/>
              <a:t>print</a:t>
            </a:r>
            <a:r>
              <a:rPr lang="zh-TW" altLang="en-US" dirty="0"/>
              <a:t>：遞增順序印出序列的數字</a:t>
            </a:r>
            <a:endParaRPr lang="en-US" altLang="zh-TW" dirty="0"/>
          </a:p>
          <a:p>
            <a:r>
              <a:rPr lang="en-US" altLang="zh-TW" dirty="0"/>
              <a:t>min</a:t>
            </a:r>
            <a:r>
              <a:rPr lang="zh-TW" altLang="en-US" dirty="0"/>
              <a:t>：印最小的數字，若沒有數字則不做任何動作</a:t>
            </a:r>
            <a:endParaRPr lang="en-US" altLang="zh-TW" dirty="0"/>
          </a:p>
          <a:p>
            <a:r>
              <a:rPr lang="en-US" altLang="zh-TW" dirty="0" err="1"/>
              <a:t>range_erase</a:t>
            </a:r>
            <a:r>
              <a:rPr lang="zh-TW" altLang="en-US" dirty="0"/>
              <a:t>：清除介於 </a:t>
            </a:r>
            <a:r>
              <a:rPr lang="en-US" altLang="zh-TW" dirty="0"/>
              <a:t>l &lt;= ai &lt;= r</a:t>
            </a:r>
            <a:r>
              <a:rPr lang="zh-TW" altLang="en-US" dirty="0"/>
              <a:t> 的所有元素 </a:t>
            </a:r>
            <a:r>
              <a:rPr lang="en-US" altLang="zh-TW" dirty="0"/>
              <a:t>ai</a:t>
            </a:r>
          </a:p>
          <a:p>
            <a:r>
              <a:rPr lang="zh-TW" altLang="en-US" dirty="0"/>
              <a:t>你可以使用 </a:t>
            </a:r>
            <a:r>
              <a:rPr lang="en-US" altLang="zh-TW" dirty="0"/>
              <a:t>std::set</a:t>
            </a:r>
            <a:r>
              <a:rPr lang="zh-TW" altLang="en-US" dirty="0"/>
              <a:t> 來解這個問題，並且可能需要</a:t>
            </a:r>
            <a:r>
              <a:rPr lang="en-US" altLang="zh-TW" dirty="0" err="1"/>
              <a:t>set.begin</a:t>
            </a:r>
            <a:r>
              <a:rPr lang="en-US" altLang="zh-TW" dirty="0"/>
              <a:t>(), </a:t>
            </a:r>
            <a:r>
              <a:rPr lang="en-US" altLang="zh-TW" dirty="0" err="1"/>
              <a:t>set.size</a:t>
            </a:r>
            <a:r>
              <a:rPr lang="en-US" altLang="zh-TW" dirty="0"/>
              <a:t>(), </a:t>
            </a:r>
            <a:r>
              <a:rPr lang="en-US" altLang="zh-TW" dirty="0" err="1"/>
              <a:t>set.erase</a:t>
            </a:r>
            <a:r>
              <a:rPr lang="en-US" altLang="zh-TW" dirty="0"/>
              <a:t>(), </a:t>
            </a:r>
            <a:r>
              <a:rPr lang="en-US" altLang="zh-TW" dirty="0" err="1"/>
              <a:t>set.lower_bound</a:t>
            </a:r>
            <a:r>
              <a:rPr lang="en-US" altLang="zh-TW" dirty="0"/>
              <a:t>(), </a:t>
            </a:r>
            <a:r>
              <a:rPr lang="en-US" altLang="zh-TW" dirty="0" err="1"/>
              <a:t>set.upper_bound</a:t>
            </a:r>
            <a:r>
              <a:rPr lang="en-US" altLang="zh-TW" dirty="0"/>
              <a:t>(), </a:t>
            </a:r>
            <a:r>
              <a:rPr lang="en-US" altLang="zh-TW" dirty="0" err="1"/>
              <a:t>set.insert</a:t>
            </a:r>
            <a:r>
              <a:rPr lang="en-US" altLang="zh-TW" dirty="0"/>
              <a:t>()</a:t>
            </a:r>
            <a:r>
              <a:rPr lang="zh-TW" altLang="en-US" dirty="0"/>
              <a:t>，以及</a:t>
            </a:r>
            <a:r>
              <a:rPr lang="en-US" altLang="zh-TW" dirty="0"/>
              <a:t>iterator </a:t>
            </a:r>
            <a:r>
              <a:rPr lang="zh-TW" altLang="en-US" dirty="0"/>
              <a:t>或 </a:t>
            </a:r>
            <a:r>
              <a:rPr lang="en-US" altLang="zh-TW" dirty="0"/>
              <a:t>auto(C++11)</a:t>
            </a:r>
          </a:p>
          <a:p>
            <a:r>
              <a:rPr lang="zh-TW" altLang="en-US" dirty="0"/>
              <a:t>也可以使用 </a:t>
            </a:r>
            <a:r>
              <a:rPr lang="en-US" altLang="zh-TW" dirty="0"/>
              <a:t>C</a:t>
            </a:r>
            <a:r>
              <a:rPr lang="zh-TW" altLang="en-US" dirty="0"/>
              <a:t> 來解決這個問題</a:t>
            </a:r>
            <a:endParaRPr lang="en-US" altLang="zh-TW" dirty="0"/>
          </a:p>
          <a:p>
            <a:endParaRPr lang="en-US" altLang="zh-TW" dirty="0"/>
          </a:p>
        </p:txBody>
      </p:sp>
    </p:spTree>
    <p:extLst>
      <p:ext uri="{BB962C8B-B14F-4D97-AF65-F5344CB8AC3E}">
        <p14:creationId xmlns:p14="http://schemas.microsoft.com/office/powerpoint/2010/main" val="4052609836"/>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85</TotalTime>
  <Words>993</Words>
  <Application>Microsoft Office PowerPoint</Application>
  <PresentationFormat>寬螢幕</PresentationFormat>
  <Paragraphs>112</Paragraphs>
  <Slides>18</Slides>
  <Notes>0</Notes>
  <HiddenSlides>0</HiddenSlides>
  <MMClips>0</MMClips>
  <ScaleCrop>false</ScaleCrop>
  <HeadingPairs>
    <vt:vector size="6" baseType="variant">
      <vt:variant>
        <vt:lpstr>使用字型</vt:lpstr>
      </vt:variant>
      <vt:variant>
        <vt:i4>3</vt:i4>
      </vt:variant>
      <vt:variant>
        <vt:lpstr>佈景主題</vt:lpstr>
      </vt:variant>
      <vt:variant>
        <vt:i4>1</vt:i4>
      </vt:variant>
      <vt:variant>
        <vt:lpstr>投影片標題</vt:lpstr>
      </vt:variant>
      <vt:variant>
        <vt:i4>18</vt:i4>
      </vt:variant>
    </vt:vector>
  </HeadingPairs>
  <TitlesOfParts>
    <vt:vector size="22" baseType="lpstr">
      <vt:lpstr>Arial</vt:lpstr>
      <vt:lpstr>Calibri</vt:lpstr>
      <vt:lpstr>Calibri Light</vt:lpstr>
      <vt:lpstr>Office 佈景主題</vt:lpstr>
      <vt:lpstr>計算機程式設計二  Week 10 作業講解</vt:lpstr>
      <vt:lpstr>Overview</vt:lpstr>
      <vt:lpstr>12155 - Cat-Toast Crisis</vt:lpstr>
      <vt:lpstr>Description</vt:lpstr>
      <vt:lpstr>Input/Output</vt:lpstr>
      <vt:lpstr>Input/Output</vt:lpstr>
      <vt:lpstr>Input/Output</vt:lpstr>
      <vt:lpstr>12521 - Break my heart</vt:lpstr>
      <vt:lpstr>Description</vt:lpstr>
      <vt:lpstr>Input/Output</vt:lpstr>
      <vt:lpstr>Input/Output</vt:lpstr>
      <vt:lpstr>12522 - Thanos' Return</vt:lpstr>
      <vt:lpstr>Description</vt:lpstr>
      <vt:lpstr>Description</vt:lpstr>
      <vt:lpstr>Description</vt:lpstr>
      <vt:lpstr>Description</vt:lpstr>
      <vt:lpstr>Input/Output</vt:lpstr>
      <vt:lpstr>Input/Output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計算機程式設計二  Week 10 作業講解</dc:title>
  <dc:creator>御誠 賴</dc:creator>
  <cp:lastModifiedBy>賴御誠</cp:lastModifiedBy>
  <cp:revision>11</cp:revision>
  <dcterms:created xsi:type="dcterms:W3CDTF">2020-11-19T00:54:33Z</dcterms:created>
  <dcterms:modified xsi:type="dcterms:W3CDTF">2020-11-19T02:19:35Z</dcterms:modified>
</cp:coreProperties>
</file>