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1153A-9163-98C2-4642-2B06596B249F}" v="263" dt="2021-02-09T02:44:18.893"/>
    <p1510:client id="{5EF81FAC-A86D-4E14-8857-EDE39F4FF4EC}" v="693" dt="2021-02-16T01:53:42.714"/>
    <p1510:client id="{6C309B51-17B8-CFD5-E047-9ABD5A0F016F}" v="4" dt="2021-02-13T10:14:40.537"/>
    <p1510:client id="{8CDAC1D8-6905-44BC-814E-BEDC1B9F26D0}" v="54" dt="2021-02-16T01:33:25.768"/>
    <p1510:client id="{8DDF13E8-D13E-3668-D670-A9B787E1460D}" v="22" dt="2021-02-09T02:42:54.256"/>
    <p1510:client id="{E70D2C82-A899-4B5F-A6AC-75A6CC526E94}" v="6" dt="2021-02-16T03:29:39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7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6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6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5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5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0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9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16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2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FC29-22E3-48C3-9329-61C19FFA71D7}" type="datetimeFigureOut">
              <a:rPr lang="en-SG" smtClean="0"/>
              <a:t>23/2/2021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8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>
                <a:latin typeface="Dubai Medium"/>
                <a:cs typeface="Dubai Medium"/>
              </a:rPr>
              <a:t>Project Baguette</a:t>
            </a:r>
            <a:r>
              <a:rPr lang="en-US" sz="4400" kern="1200">
                <a:latin typeface="Dubai Medium"/>
              </a:rPr>
              <a:t/>
            </a:r>
            <a:br>
              <a:rPr lang="en-US" sz="4400" kern="1200">
                <a:latin typeface="Dubai Medium"/>
              </a:rPr>
            </a:br>
            <a:r>
              <a:rPr lang="en-US" sz="4400" kern="1200">
                <a:latin typeface="Dubai Medium"/>
                <a:cs typeface="Dubai Medium"/>
              </a:rPr>
              <a:t>PI2004J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8850" y="704850"/>
            <a:ext cx="5314950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latin typeface="Dubai Medium"/>
                <a:cs typeface="Dubai Medium"/>
              </a:rPr>
              <a:t>Member 1 - 22 Rusydi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latin typeface="Dubai Medium"/>
                <a:cs typeface="Dubai Medium"/>
              </a:rPr>
              <a:t>Member 2 - 23 Nathanael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latin typeface="Dubai Medium"/>
                <a:cs typeface="Dubai Medium"/>
              </a:rPr>
              <a:t>Member 3 - 21 Zuhilman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Dubai Medium"/>
                <a:cs typeface="Dubai Medium"/>
              </a:rPr>
              <a:t>21 Zuhilman's Log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012402"/>
              </p:ext>
            </p:extLst>
          </p:nvPr>
        </p:nvGraphicFramePr>
        <p:xfrm>
          <a:off x="320040" y="2579513"/>
          <a:ext cx="11496822" cy="376812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112817">
                  <a:extLst>
                    <a:ext uri="{9D8B030D-6E8A-4147-A177-3AD203B41FA5}">
                      <a16:colId xmlns:a16="http://schemas.microsoft.com/office/drawing/2014/main" val="4006437723"/>
                    </a:ext>
                  </a:extLst>
                </a:gridCol>
                <a:gridCol w="1878699">
                  <a:extLst>
                    <a:ext uri="{9D8B030D-6E8A-4147-A177-3AD203B41FA5}">
                      <a16:colId xmlns:a16="http://schemas.microsoft.com/office/drawing/2014/main" val="3882160719"/>
                    </a:ext>
                  </a:extLst>
                </a:gridCol>
                <a:gridCol w="2330263">
                  <a:extLst>
                    <a:ext uri="{9D8B030D-6E8A-4147-A177-3AD203B41FA5}">
                      <a16:colId xmlns:a16="http://schemas.microsoft.com/office/drawing/2014/main" val="679482107"/>
                    </a:ext>
                  </a:extLst>
                </a:gridCol>
                <a:gridCol w="3175043">
                  <a:extLst>
                    <a:ext uri="{9D8B030D-6E8A-4147-A177-3AD203B41FA5}">
                      <a16:colId xmlns:a16="http://schemas.microsoft.com/office/drawing/2014/main" val="716289125"/>
                    </a:ext>
                  </a:extLst>
                </a:gridCol>
              </a:tblGrid>
              <a:tr h="1480704">
                <a:tc>
                  <a:txBody>
                    <a:bodyPr/>
                    <a:lstStyle/>
                    <a:p>
                      <a:pPr algn="l"/>
                      <a:r>
                        <a:rPr lang="en-SG" sz="14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Task</a:t>
                      </a:r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 </a:t>
                      </a:r>
                    </a:p>
                    <a:p>
                      <a:pPr algn="l"/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1 -  VCS</a:t>
                      </a:r>
                    </a:p>
                    <a:p>
                      <a:pPr algn="l"/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2 – Reconnaissance – server Lab10a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3 – Reconnaissance – client Lab10b</a:t>
                      </a:r>
                    </a:p>
                    <a:p>
                      <a:pPr algn="l"/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4 – Scrapy to get image location</a:t>
                      </a:r>
                    </a:p>
                    <a:p>
                      <a:pPr algn="l"/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5-  additional scraping ..</a:t>
                      </a:r>
                      <a:r>
                        <a:rPr lang="en-SG" sz="1400" b="1" cap="none" spc="0" baseline="0" err="1">
                          <a:solidFill>
                            <a:schemeClr val="tx1"/>
                          </a:solidFill>
                          <a:latin typeface="Dubai Medium"/>
                        </a:rPr>
                        <a:t>e.g</a:t>
                      </a:r>
                      <a:r>
                        <a:rPr lang="en-SG" sz="14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text</a:t>
                      </a:r>
                    </a:p>
                  </a:txBody>
                  <a:tcPr marL="71033" marR="101475" marT="20295" marB="15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18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  <a:p>
                      <a:pPr lvl="0" algn="l">
                        <a:buNone/>
                      </a:pPr>
                      <a:r>
                        <a:rPr lang="en-SG" sz="18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Feature</a:t>
                      </a:r>
                    </a:p>
                    <a:p>
                      <a:pPr lvl="0" algn="l">
                        <a:buNone/>
                      </a:pPr>
                      <a:endParaRPr lang="en-SG" sz="18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SG" sz="18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Problem Encountered</a:t>
                      </a:r>
                      <a:endParaRPr lang="en-SG" sz="1800"/>
                    </a:p>
                    <a:p>
                      <a:pPr algn="l"/>
                      <a:endParaRPr lang="en-SG" sz="18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description of how to solve it / screenshot of successful image</a:t>
                      </a:r>
                      <a:endParaRPr lang="en-SG" sz="18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28969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Reconnaissance – Browser.py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- "Get" request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Successful</a:t>
                      </a:r>
                    </a:p>
                    <a:p>
                      <a:pPr algn="l"/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1300" cap="none" spc="0" baseline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54217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Reconnaissance</a:t>
                      </a:r>
                    </a:p>
                  </a:txBody>
                  <a:tcPr marL="71033" marR="101475" marT="20295" marB="15221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- Status code 200, Print "OK"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Successful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Refer to slide 3 (a)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89315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Reconnaissance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-  Agent "Mobile"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Successful</a:t>
                      </a: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Refer to slide 3 (b)</a:t>
                      </a:r>
                    </a:p>
                    <a:p>
                      <a:pPr algn="l"/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71033" marR="101475" marT="20295" marB="152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7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5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06014997-6410-47E9-B325-88D24FE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" b="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BFE7E26-C0D6-4695-925F-D1C11516F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3148"/>
          <a:stretch/>
        </p:blipFill>
        <p:spPr>
          <a:xfrm>
            <a:off x="6176432" y="643467"/>
            <a:ext cx="5372100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43EB0-2E28-416A-9F7D-11A524E455C4}"/>
              </a:ext>
            </a:extLst>
          </p:cNvPr>
          <p:cNvSpPr txBox="1"/>
          <p:nvPr/>
        </p:nvSpPr>
        <p:spPr>
          <a:xfrm>
            <a:off x="477644" y="161693"/>
            <a:ext cx="438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25E6A-CB9B-4CBD-8BDA-5997CB4AFFDF}"/>
              </a:ext>
            </a:extLst>
          </p:cNvPr>
          <p:cNvSpPr txBox="1"/>
          <p:nvPr/>
        </p:nvSpPr>
        <p:spPr>
          <a:xfrm>
            <a:off x="6093909" y="165177"/>
            <a:ext cx="550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099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3" y="431074"/>
            <a:ext cx="10249044" cy="57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3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22 Rusydi's &amp; 23 Nathanael's 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841649"/>
              </p:ext>
            </p:extLst>
          </p:nvPr>
        </p:nvGraphicFramePr>
        <p:xfrm>
          <a:off x="448629" y="2509911"/>
          <a:ext cx="11239645" cy="39976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260408">
                  <a:extLst>
                    <a:ext uri="{9D8B030D-6E8A-4147-A177-3AD203B41FA5}">
                      <a16:colId xmlns:a16="http://schemas.microsoft.com/office/drawing/2014/main" val="4006437723"/>
                    </a:ext>
                  </a:extLst>
                </a:gridCol>
                <a:gridCol w="1610847">
                  <a:extLst>
                    <a:ext uri="{9D8B030D-6E8A-4147-A177-3AD203B41FA5}">
                      <a16:colId xmlns:a16="http://schemas.microsoft.com/office/drawing/2014/main" val="3882160719"/>
                    </a:ext>
                  </a:extLst>
                </a:gridCol>
                <a:gridCol w="2272310">
                  <a:extLst>
                    <a:ext uri="{9D8B030D-6E8A-4147-A177-3AD203B41FA5}">
                      <a16:colId xmlns:a16="http://schemas.microsoft.com/office/drawing/2014/main" val="679482107"/>
                    </a:ext>
                  </a:extLst>
                </a:gridCol>
                <a:gridCol w="3096080">
                  <a:extLst>
                    <a:ext uri="{9D8B030D-6E8A-4147-A177-3AD203B41FA5}">
                      <a16:colId xmlns:a16="http://schemas.microsoft.com/office/drawing/2014/main" val="716289125"/>
                    </a:ext>
                  </a:extLst>
                </a:gridCol>
              </a:tblGrid>
              <a:tr h="1791021">
                <a:tc>
                  <a:txBody>
                    <a:bodyPr/>
                    <a:lstStyle/>
                    <a:p>
                      <a:r>
                        <a:rPr lang="en-SG" sz="17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Task</a:t>
                      </a:r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 </a:t>
                      </a:r>
                    </a:p>
                    <a:p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1 -  VCS</a:t>
                      </a:r>
                    </a:p>
                    <a:p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2 – Reconnaissance – server Lab10a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3 – Reconnaissance – client Lab10b</a:t>
                      </a:r>
                    </a:p>
                    <a:p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4 – Scrapy to get image location</a:t>
                      </a:r>
                    </a:p>
                    <a:p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5-  additional scraping ..</a:t>
                      </a:r>
                      <a:r>
                        <a:rPr lang="en-SG" sz="1700" b="1" cap="none" spc="0" baseline="0" err="1">
                          <a:solidFill>
                            <a:schemeClr val="tx1"/>
                          </a:solidFill>
                          <a:latin typeface="Dubai Medium"/>
                        </a:rPr>
                        <a:t>e.g</a:t>
                      </a:r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text</a:t>
                      </a:r>
                    </a:p>
                  </a:txBody>
                  <a:tcPr marL="69266" marR="98951" marT="19790" marB="1484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Feature</a:t>
                      </a:r>
                    </a:p>
                  </a:txBody>
                  <a:tcPr marL="69266" marR="98951" marT="19790" marB="1484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1" cap="none" spc="0">
                          <a:solidFill>
                            <a:schemeClr val="tx1"/>
                          </a:solidFill>
                          <a:latin typeface="Dubai Medium"/>
                        </a:rPr>
                        <a:t>Problem Encountered</a:t>
                      </a:r>
                    </a:p>
                    <a:p>
                      <a:endParaRPr lang="en-SG" sz="17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b="1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Screenshot of error message + description of how to solve it / screenshot of successful image</a:t>
                      </a:r>
                      <a:endParaRPr lang="en-SG" sz="1700" b="1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828969"/>
                  </a:ext>
                </a:extLst>
              </a:tr>
              <a:tr h="801507"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VCS</a:t>
                      </a:r>
                    </a:p>
                  </a:txBody>
                  <a:tcPr marL="69266" marR="98951" marT="19790" marB="14842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&lt;provide</a:t>
                      </a: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web address to access project&gt;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No problem</a:t>
                      </a:r>
                    </a:p>
                    <a:p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54217"/>
                  </a:ext>
                </a:extLst>
              </a:tr>
              <a:tr h="801507"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Image</a:t>
                      </a: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location scrapping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Scrap image link and store in</a:t>
                      </a: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json text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Unable to display text in json table</a:t>
                      </a: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 err="1">
                          <a:solidFill>
                            <a:schemeClr val="tx1"/>
                          </a:solidFill>
                          <a:latin typeface="Dubai Medium"/>
                        </a:rPr>
                        <a:t>xxxxx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89315"/>
                  </a:ext>
                </a:extLst>
              </a:tr>
              <a:tr h="60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Additional</a:t>
                      </a: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scraping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>
                          <a:solidFill>
                            <a:schemeClr val="tx1"/>
                          </a:solidFill>
                          <a:latin typeface="Dubai Medium"/>
                        </a:rPr>
                        <a:t>Scrap</a:t>
                      </a:r>
                      <a:r>
                        <a:rPr lang="en-SG" sz="1300" cap="none" spc="0" baseline="0">
                          <a:solidFill>
                            <a:schemeClr val="tx1"/>
                          </a:solidFill>
                          <a:latin typeface="Dubai Medium"/>
                        </a:rPr>
                        <a:t> text and store in text folder.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 err="1">
                          <a:solidFill>
                            <a:schemeClr val="tx1"/>
                          </a:solidFill>
                          <a:latin typeface="Dubai Medium"/>
                        </a:rPr>
                        <a:t>Xxxxx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cap="none" spc="0" err="1">
                          <a:solidFill>
                            <a:schemeClr val="tx1"/>
                          </a:solidFill>
                          <a:latin typeface="Dubai Medium"/>
                        </a:rPr>
                        <a:t>xxxxxx</a:t>
                      </a:r>
                      <a:endParaRPr lang="en-SG" sz="1300" cap="none" spc="0">
                        <a:solidFill>
                          <a:schemeClr val="tx1"/>
                        </a:solidFill>
                        <a:latin typeface="Dubai Medium"/>
                      </a:endParaRPr>
                    </a:p>
                  </a:txBody>
                  <a:tcPr marL="69266" marR="98951" marT="19790" marB="1484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97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8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334D737E-0FA5-4A1C-8E8B-B4BC1A99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32"/>
            <a:ext cx="12110224" cy="67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2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Dubai Medium</vt:lpstr>
      <vt:lpstr>Office Theme</vt:lpstr>
      <vt:lpstr>Project Baguette PI2004J</vt:lpstr>
      <vt:lpstr>21 Zuhilman's Log</vt:lpstr>
      <vt:lpstr>PowerPoint Presentation</vt:lpstr>
      <vt:lpstr>PowerPoint Presentation</vt:lpstr>
      <vt:lpstr>22 Rusydi's &amp; 23 Nathanael's Log</vt:lpstr>
      <vt:lpstr>PowerPoint Presentation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&lt;Group Name&gt; &lt;class&gt;</dc:title>
  <dc:creator>Andrew S K NG (ITE)</dc:creator>
  <cp:lastModifiedBy>T04-12</cp:lastModifiedBy>
  <cp:revision>4</cp:revision>
  <dcterms:created xsi:type="dcterms:W3CDTF">2021-01-29T02:02:00Z</dcterms:created>
  <dcterms:modified xsi:type="dcterms:W3CDTF">2021-02-23T02:06:31Z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ce832c-fd95-4339-84d0-00952058857c_Enabled">
    <vt:lpwstr>True</vt:lpwstr>
  </property>
  <property fmtid="{D5CDD505-2E9C-101B-9397-08002B2CF9AE}" pid="3" name="MSIP_Label_47ce832c-fd95-4339-84d0-00952058857c_SiteId">
    <vt:lpwstr>13b42c8c-cbcf-4e3d-9d20-f55b7b5ee3c1</vt:lpwstr>
  </property>
  <property fmtid="{D5CDD505-2E9C-101B-9397-08002B2CF9AE}" pid="4" name="MSIP_Label_47ce832c-fd95-4339-84d0-00952058857c_Owner">
    <vt:lpwstr>Andrew_ng@ite.edu.sg</vt:lpwstr>
  </property>
  <property fmtid="{D5CDD505-2E9C-101B-9397-08002B2CF9AE}" pid="5" name="MSIP_Label_47ce832c-fd95-4339-84d0-00952058857c_SetDate">
    <vt:lpwstr>2021-01-29T02:06:32.7274385Z</vt:lpwstr>
  </property>
  <property fmtid="{D5CDD505-2E9C-101B-9397-08002B2CF9AE}" pid="6" name="MSIP_Label_47ce832c-fd95-4339-84d0-00952058857c_Name">
    <vt:lpwstr>Official (Closed)</vt:lpwstr>
  </property>
  <property fmtid="{D5CDD505-2E9C-101B-9397-08002B2CF9AE}" pid="7" name="MSIP_Label_47ce832c-fd95-4339-84d0-00952058857c_Application">
    <vt:lpwstr>Microsoft Azure Information Protection</vt:lpwstr>
  </property>
  <property fmtid="{D5CDD505-2E9C-101B-9397-08002B2CF9AE}" pid="8" name="MSIP_Label_47ce832c-fd95-4339-84d0-00952058857c_ActionId">
    <vt:lpwstr>4fb16077-f9f3-432e-b37b-d1fc7e7d730f</vt:lpwstr>
  </property>
  <property fmtid="{D5CDD505-2E9C-101B-9397-08002B2CF9AE}" pid="9" name="MSIP_Label_47ce832c-fd95-4339-84d0-00952058857c_Extended_MSFT_Method">
    <vt:lpwstr>Automatic</vt:lpwstr>
  </property>
  <property fmtid="{D5CDD505-2E9C-101B-9397-08002B2CF9AE}" pid="10" name="MSIP_Label_0dcf3bf5-ad0e-4c8c-aa2d-c5b4b510dcc6_Enabled">
    <vt:lpwstr>True</vt:lpwstr>
  </property>
  <property fmtid="{D5CDD505-2E9C-101B-9397-08002B2CF9AE}" pid="11" name="MSIP_Label_0dcf3bf5-ad0e-4c8c-aa2d-c5b4b510dcc6_SiteId">
    <vt:lpwstr>13b42c8c-cbcf-4e3d-9d20-f55b7b5ee3c1</vt:lpwstr>
  </property>
  <property fmtid="{D5CDD505-2E9C-101B-9397-08002B2CF9AE}" pid="12" name="MSIP_Label_0dcf3bf5-ad0e-4c8c-aa2d-c5b4b510dcc6_Owner">
    <vt:lpwstr>Andrew_ng@ite.edu.sg</vt:lpwstr>
  </property>
  <property fmtid="{D5CDD505-2E9C-101B-9397-08002B2CF9AE}" pid="13" name="MSIP_Label_0dcf3bf5-ad0e-4c8c-aa2d-c5b4b510dcc6_SetDate">
    <vt:lpwstr>2021-01-29T02:06:32.7274385Z</vt:lpwstr>
  </property>
  <property fmtid="{D5CDD505-2E9C-101B-9397-08002B2CF9AE}" pid="14" name="MSIP_Label_0dcf3bf5-ad0e-4c8c-aa2d-c5b4b510dcc6_Name">
    <vt:lpwstr>Non Sensitive</vt:lpwstr>
  </property>
  <property fmtid="{D5CDD505-2E9C-101B-9397-08002B2CF9AE}" pid="15" name="MSIP_Label_0dcf3bf5-ad0e-4c8c-aa2d-c5b4b510dcc6_Application">
    <vt:lpwstr>Microsoft Azure Information Protection</vt:lpwstr>
  </property>
  <property fmtid="{D5CDD505-2E9C-101B-9397-08002B2CF9AE}" pid="16" name="MSIP_Label_0dcf3bf5-ad0e-4c8c-aa2d-c5b4b510dcc6_ActionId">
    <vt:lpwstr>4fb16077-f9f3-432e-b37b-d1fc7e7d730f</vt:lpwstr>
  </property>
  <property fmtid="{D5CDD505-2E9C-101B-9397-08002B2CF9AE}" pid="17" name="MSIP_Label_0dcf3bf5-ad0e-4c8c-aa2d-c5b4b510dcc6_Parent">
    <vt:lpwstr>47ce832c-fd95-4339-84d0-00952058857c</vt:lpwstr>
  </property>
  <property fmtid="{D5CDD505-2E9C-101B-9397-08002B2CF9AE}" pid="18" name="MSIP_Label_0dcf3bf5-ad0e-4c8c-aa2d-c5b4b510dcc6_Extended_MSFT_Method">
    <vt:lpwstr>Automatic</vt:lpwstr>
  </property>
  <property fmtid="{D5CDD505-2E9C-101B-9397-08002B2CF9AE}" pid="19" name="Sensitivity">
    <vt:lpwstr>Official (Closed) Non Sensitive</vt:lpwstr>
  </property>
</Properties>
</file>