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2" r:id="rId4"/>
    <p:sldId id="294" r:id="rId5"/>
    <p:sldId id="295" r:id="rId6"/>
    <p:sldId id="296" r:id="rId7"/>
    <p:sldId id="297" r:id="rId8"/>
    <p:sldId id="298" r:id="rId9"/>
    <p:sldId id="300" r:id="rId10"/>
    <p:sldId id="299" r:id="rId11"/>
    <p:sldId id="301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913B3-67FF-4540-8BB5-12856342009B}" v="59" dt="2023-11-21T16:32:28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58ACC81B-8EB5-4D1B-B6BE-FF2DA4B1910E}"/>
    <pc:docChg chg="undo custSel addSld delSld modSld">
      <pc:chgData name="kheang ly" userId="0b0eb30075b8a81a" providerId="LiveId" clId="{58ACC81B-8EB5-4D1B-B6BE-FF2DA4B1910E}" dt="2023-11-07T18:27:52.956" v="1123" actId="1076"/>
      <pc:docMkLst>
        <pc:docMk/>
      </pc:docMkLst>
      <pc:sldChg chg="delSp modSp mod">
        <pc:chgData name="kheang ly" userId="0b0eb30075b8a81a" providerId="LiveId" clId="{58ACC81B-8EB5-4D1B-B6BE-FF2DA4B1910E}" dt="2023-11-07T18:18:37.255" v="714" actId="1076"/>
        <pc:sldMkLst>
          <pc:docMk/>
          <pc:sldMk cId="2806038665" sldId="292"/>
        </pc:sldMkLst>
        <pc:spChg chg="del">
          <ac:chgData name="kheang ly" userId="0b0eb30075b8a81a" providerId="LiveId" clId="{58ACC81B-8EB5-4D1B-B6BE-FF2DA4B1910E}" dt="2023-11-07T18:07:09.558" v="124" actId="478"/>
          <ac:spMkLst>
            <pc:docMk/>
            <pc:sldMk cId="2806038665" sldId="292"/>
            <ac:spMk id="2" creationId="{4BEC3789-B83A-6D36-D786-8BAA5C8A50A1}"/>
          </ac:spMkLst>
        </pc:spChg>
        <pc:spChg chg="mod">
          <ac:chgData name="kheang ly" userId="0b0eb30075b8a81a" providerId="LiveId" clId="{58ACC81B-8EB5-4D1B-B6BE-FF2DA4B1910E}" dt="2023-11-07T18:18:37.255" v="714" actId="1076"/>
          <ac:spMkLst>
            <pc:docMk/>
            <pc:sldMk cId="2806038665" sldId="292"/>
            <ac:spMk id="3" creationId="{FDF12588-E971-0DB0-C320-3DB886208159}"/>
          </ac:spMkLst>
        </pc:spChg>
        <pc:picChg chg="del">
          <ac:chgData name="kheang ly" userId="0b0eb30075b8a81a" providerId="LiveId" clId="{58ACC81B-8EB5-4D1B-B6BE-FF2DA4B1910E}" dt="2023-11-07T18:07:05.161" v="123" actId="478"/>
          <ac:picMkLst>
            <pc:docMk/>
            <pc:sldMk cId="2806038665" sldId="292"/>
            <ac:picMk id="6" creationId="{C421DD71-B661-FB8C-6F6E-D0238DA66014}"/>
          </ac:picMkLst>
        </pc:picChg>
      </pc:sldChg>
      <pc:sldChg chg="delSp modSp mod">
        <pc:chgData name="kheang ly" userId="0b0eb30075b8a81a" providerId="LiveId" clId="{58ACC81B-8EB5-4D1B-B6BE-FF2DA4B1910E}" dt="2023-11-07T18:06:58.814" v="122" actId="20577"/>
        <pc:sldMkLst>
          <pc:docMk/>
          <pc:sldMk cId="1353900232" sldId="293"/>
        </pc:sldMkLst>
        <pc:spChg chg="mod">
          <ac:chgData name="kheang ly" userId="0b0eb30075b8a81a" providerId="LiveId" clId="{58ACC81B-8EB5-4D1B-B6BE-FF2DA4B1910E}" dt="2023-11-07T18:06:58.814" v="122" actId="20577"/>
          <ac:spMkLst>
            <pc:docMk/>
            <pc:sldMk cId="1353900232" sldId="293"/>
            <ac:spMk id="2" creationId="{8A89E564-49B9-29D2-ECA4-D8E86E7BE958}"/>
          </ac:spMkLst>
        </pc:spChg>
        <pc:picChg chg="del">
          <ac:chgData name="kheang ly" userId="0b0eb30075b8a81a" providerId="LiveId" clId="{58ACC81B-8EB5-4D1B-B6BE-FF2DA4B1910E}" dt="2023-11-07T18:05:25.907" v="83" actId="478"/>
          <ac:picMkLst>
            <pc:docMk/>
            <pc:sldMk cId="1353900232" sldId="293"/>
            <ac:picMk id="3" creationId="{287BB493-93E3-5C27-30A2-6912EAF65CB5}"/>
          </ac:picMkLst>
        </pc:picChg>
      </pc:sldChg>
      <pc:sldChg chg="modSp add mod">
        <pc:chgData name="kheang ly" userId="0b0eb30075b8a81a" providerId="LiveId" clId="{58ACC81B-8EB5-4D1B-B6BE-FF2DA4B1910E}" dt="2023-11-07T18:19:11.608" v="741" actId="20577"/>
        <pc:sldMkLst>
          <pc:docMk/>
          <pc:sldMk cId="3786368974" sldId="294"/>
        </pc:sldMkLst>
        <pc:spChg chg="mod">
          <ac:chgData name="kheang ly" userId="0b0eb30075b8a81a" providerId="LiveId" clId="{58ACC81B-8EB5-4D1B-B6BE-FF2DA4B1910E}" dt="2023-11-07T18:19:11.608" v="741" actId="20577"/>
          <ac:spMkLst>
            <pc:docMk/>
            <pc:sldMk cId="3786368974" sldId="294"/>
            <ac:spMk id="2" creationId="{8A89E564-49B9-29D2-ECA4-D8E86E7BE958}"/>
          </ac:spMkLst>
        </pc:spChg>
      </pc:sldChg>
      <pc:sldChg chg="modSp add mod">
        <pc:chgData name="kheang ly" userId="0b0eb30075b8a81a" providerId="LiveId" clId="{58ACC81B-8EB5-4D1B-B6BE-FF2DA4B1910E}" dt="2023-11-07T18:27:52.956" v="1123" actId="1076"/>
        <pc:sldMkLst>
          <pc:docMk/>
          <pc:sldMk cId="1303887097" sldId="295"/>
        </pc:sldMkLst>
        <pc:spChg chg="mod">
          <ac:chgData name="kheang ly" userId="0b0eb30075b8a81a" providerId="LiveId" clId="{58ACC81B-8EB5-4D1B-B6BE-FF2DA4B1910E}" dt="2023-11-07T18:27:52.956" v="1123" actId="1076"/>
          <ac:spMkLst>
            <pc:docMk/>
            <pc:sldMk cId="1303887097" sldId="295"/>
            <ac:spMk id="2" creationId="{8A89E564-49B9-29D2-ECA4-D8E86E7BE958}"/>
          </ac:spMkLst>
        </pc:spChg>
      </pc:sldChg>
      <pc:sldChg chg="del">
        <pc:chgData name="kheang ly" userId="0b0eb30075b8a81a" providerId="LiveId" clId="{58ACC81B-8EB5-4D1B-B6BE-FF2DA4B1910E}" dt="2023-11-07T18:18:43.654" v="715" actId="47"/>
        <pc:sldMkLst>
          <pc:docMk/>
          <pc:sldMk cId="2909646755" sldId="295"/>
        </pc:sldMkLst>
      </pc:sldChg>
      <pc:sldChg chg="del">
        <pc:chgData name="kheang ly" userId="0b0eb30075b8a81a" providerId="LiveId" clId="{58ACC81B-8EB5-4D1B-B6BE-FF2DA4B1910E}" dt="2023-11-07T18:18:45.519" v="716" actId="47"/>
        <pc:sldMkLst>
          <pc:docMk/>
          <pc:sldMk cId="581619986" sldId="297"/>
        </pc:sldMkLst>
      </pc:sldChg>
      <pc:sldChg chg="del">
        <pc:chgData name="kheang ly" userId="0b0eb30075b8a81a" providerId="LiveId" clId="{58ACC81B-8EB5-4D1B-B6BE-FF2DA4B1910E}" dt="2023-11-07T18:18:46.693" v="717" actId="47"/>
        <pc:sldMkLst>
          <pc:docMk/>
          <pc:sldMk cId="2665218592" sldId="298"/>
        </pc:sldMkLst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Windows Live" clId="Web-{9AF656D6-0917-4408-BC1F-8F918274C87D}"/>
    <pc:docChg chg="modSld">
      <pc:chgData name="kheang ly" userId="0b0eb30075b8a81a" providerId="Windows Live" clId="Web-{9AF656D6-0917-4408-BC1F-8F918274C87D}" dt="2023-11-05T08:12:34.497" v="6" actId="1076"/>
      <pc:docMkLst>
        <pc:docMk/>
      </pc:docMkLst>
      <pc:sldChg chg="modSp">
        <pc:chgData name="kheang ly" userId="0b0eb30075b8a81a" providerId="Windows Live" clId="Web-{9AF656D6-0917-4408-BC1F-8F918274C87D}" dt="2023-11-05T08:12:34.497" v="6" actId="1076"/>
        <pc:sldMkLst>
          <pc:docMk/>
          <pc:sldMk cId="2949544485" sldId="291"/>
        </pc:sldMkLst>
        <pc:spChg chg="mod">
          <ac:chgData name="kheang ly" userId="0b0eb30075b8a81a" providerId="Windows Live" clId="Web-{9AF656D6-0917-4408-BC1F-8F918274C87D}" dt="2023-11-05T08:12:34.497" v="6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9EA913B3-67FF-4540-8BB5-12856342009B}"/>
    <pc:docChg chg="undo custSel addSld delSld modSld sldOrd">
      <pc:chgData name="kheang ly" userId="0b0eb30075b8a81a" providerId="LiveId" clId="{9EA913B3-67FF-4540-8BB5-12856342009B}" dt="2023-11-21T16:34:52.967" v="842"/>
      <pc:docMkLst>
        <pc:docMk/>
      </pc:docMkLst>
      <pc:sldChg chg="addSp delSp modSp mod">
        <pc:chgData name="kheang ly" userId="0b0eb30075b8a81a" providerId="LiveId" clId="{9EA913B3-67FF-4540-8BB5-12856342009B}" dt="2023-11-21T15:02:47.893" v="150" actId="1076"/>
        <pc:sldMkLst>
          <pc:docMk/>
          <pc:sldMk cId="2806038665" sldId="292"/>
        </pc:sldMkLst>
        <pc:spChg chg="del">
          <ac:chgData name="kheang ly" userId="0b0eb30075b8a81a" providerId="LiveId" clId="{9EA913B3-67FF-4540-8BB5-12856342009B}" dt="2023-11-21T14:59:22.268" v="84" actId="478"/>
          <ac:spMkLst>
            <pc:docMk/>
            <pc:sldMk cId="2806038665" sldId="292"/>
            <ac:spMk id="3" creationId="{FDF12588-E971-0DB0-C320-3DB886208159}"/>
          </ac:spMkLst>
        </pc:spChg>
        <pc:spChg chg="add mod">
          <ac:chgData name="kheang ly" userId="0b0eb30075b8a81a" providerId="LiveId" clId="{9EA913B3-67FF-4540-8BB5-12856342009B}" dt="2023-11-21T15:02:46.825" v="149" actId="1076"/>
          <ac:spMkLst>
            <pc:docMk/>
            <pc:sldMk cId="2806038665" sldId="292"/>
            <ac:spMk id="4" creationId="{FA687986-5ED5-8C53-CA38-F671E5A96FFF}"/>
          </ac:spMkLst>
        </pc:spChg>
        <pc:picChg chg="add mod">
          <ac:chgData name="kheang ly" userId="0b0eb30075b8a81a" providerId="LiveId" clId="{9EA913B3-67FF-4540-8BB5-12856342009B}" dt="2023-11-21T15:02:47.893" v="150" actId="1076"/>
          <ac:picMkLst>
            <pc:docMk/>
            <pc:sldMk cId="2806038665" sldId="292"/>
            <ac:picMk id="2" creationId="{74D490EB-B7BF-A576-EBBC-8C362EA2AC04}"/>
          </ac:picMkLst>
        </pc:picChg>
      </pc:sldChg>
      <pc:sldChg chg="addSp modSp mod">
        <pc:chgData name="kheang ly" userId="0b0eb30075b8a81a" providerId="LiveId" clId="{9EA913B3-67FF-4540-8BB5-12856342009B}" dt="2023-11-21T15:09:09.925" v="213" actId="1076"/>
        <pc:sldMkLst>
          <pc:docMk/>
          <pc:sldMk cId="1353900232" sldId="293"/>
        </pc:sldMkLst>
        <pc:spChg chg="mod">
          <ac:chgData name="kheang ly" userId="0b0eb30075b8a81a" providerId="LiveId" clId="{9EA913B3-67FF-4540-8BB5-12856342009B}" dt="2023-11-21T15:09:04.247" v="21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9EA913B3-67FF-4540-8BB5-12856342009B}" dt="2023-11-21T15:09:09.925" v="213" actId="1076"/>
          <ac:picMkLst>
            <pc:docMk/>
            <pc:sldMk cId="1353900232" sldId="293"/>
            <ac:picMk id="3" creationId="{E35CB7DD-4AD5-D4FE-5D79-6404B57CADA4}"/>
          </ac:picMkLst>
        </pc:picChg>
      </pc:sldChg>
      <pc:sldChg chg="modSp add mod">
        <pc:chgData name="kheang ly" userId="0b0eb30075b8a81a" providerId="LiveId" clId="{9EA913B3-67FF-4540-8BB5-12856342009B}" dt="2023-11-21T15:08:50.179" v="205" actId="1076"/>
        <pc:sldMkLst>
          <pc:docMk/>
          <pc:sldMk cId="2481384844" sldId="294"/>
        </pc:sldMkLst>
        <pc:spChg chg="mod">
          <ac:chgData name="kheang ly" userId="0b0eb30075b8a81a" providerId="LiveId" clId="{9EA913B3-67FF-4540-8BB5-12856342009B}" dt="2023-11-21T15:08:50.179" v="205" actId="1076"/>
          <ac:spMkLst>
            <pc:docMk/>
            <pc:sldMk cId="2481384844" sldId="294"/>
            <ac:spMk id="4" creationId="{FA687986-5ED5-8C53-CA38-F671E5A96FFF}"/>
          </ac:spMkLst>
        </pc:spChg>
      </pc:sldChg>
      <pc:sldChg chg="del">
        <pc:chgData name="kheang ly" userId="0b0eb30075b8a81a" providerId="LiveId" clId="{9EA913B3-67FF-4540-8BB5-12856342009B}" dt="2023-11-21T14:59:27.921" v="85" actId="47"/>
        <pc:sldMkLst>
          <pc:docMk/>
          <pc:sldMk cId="3786368974" sldId="294"/>
        </pc:sldMkLst>
      </pc:sldChg>
      <pc:sldChg chg="del">
        <pc:chgData name="kheang ly" userId="0b0eb30075b8a81a" providerId="LiveId" clId="{9EA913B3-67FF-4540-8BB5-12856342009B}" dt="2023-11-21T14:59:30.005" v="86" actId="47"/>
        <pc:sldMkLst>
          <pc:docMk/>
          <pc:sldMk cId="1303887097" sldId="295"/>
        </pc:sldMkLst>
      </pc:sldChg>
      <pc:sldChg chg="modSp add mod">
        <pc:chgData name="kheang ly" userId="0b0eb30075b8a81a" providerId="LiveId" clId="{9EA913B3-67FF-4540-8BB5-12856342009B}" dt="2023-11-21T15:17:15.692" v="393" actId="1076"/>
        <pc:sldMkLst>
          <pc:docMk/>
          <pc:sldMk cId="4135493291" sldId="295"/>
        </pc:sldMkLst>
        <pc:spChg chg="mod">
          <ac:chgData name="kheang ly" userId="0b0eb30075b8a81a" providerId="LiveId" clId="{9EA913B3-67FF-4540-8BB5-12856342009B}" dt="2023-11-21T15:17:15.692" v="393" actId="1076"/>
          <ac:spMkLst>
            <pc:docMk/>
            <pc:sldMk cId="4135493291" sldId="295"/>
            <ac:spMk id="4" creationId="{FA687986-5ED5-8C53-CA38-F671E5A96FFF}"/>
          </ac:spMkLst>
        </pc:spChg>
      </pc:sldChg>
      <pc:sldChg chg="modSp add mod">
        <pc:chgData name="kheang ly" userId="0b0eb30075b8a81a" providerId="LiveId" clId="{9EA913B3-67FF-4540-8BB5-12856342009B}" dt="2023-11-21T15:27:38.792" v="469" actId="1076"/>
        <pc:sldMkLst>
          <pc:docMk/>
          <pc:sldMk cId="641595030" sldId="296"/>
        </pc:sldMkLst>
        <pc:spChg chg="mod">
          <ac:chgData name="kheang ly" userId="0b0eb30075b8a81a" providerId="LiveId" clId="{9EA913B3-67FF-4540-8BB5-12856342009B}" dt="2023-11-21T15:27:37.831" v="468" actId="14100"/>
          <ac:spMkLst>
            <pc:docMk/>
            <pc:sldMk cId="641595030" sldId="296"/>
            <ac:spMk id="4" creationId="{FA687986-5ED5-8C53-CA38-F671E5A96FFF}"/>
          </ac:spMkLst>
        </pc:spChg>
        <pc:picChg chg="mod">
          <ac:chgData name="kheang ly" userId="0b0eb30075b8a81a" providerId="LiveId" clId="{9EA913B3-67FF-4540-8BB5-12856342009B}" dt="2023-11-21T15:27:38.792" v="469" actId="1076"/>
          <ac:picMkLst>
            <pc:docMk/>
            <pc:sldMk cId="641595030" sldId="296"/>
            <ac:picMk id="2" creationId="{74D490EB-B7BF-A576-EBBC-8C362EA2AC04}"/>
          </ac:picMkLst>
        </pc:picChg>
      </pc:sldChg>
      <pc:sldChg chg="addSp delSp modSp add mod">
        <pc:chgData name="kheang ly" userId="0b0eb30075b8a81a" providerId="LiveId" clId="{9EA913B3-67FF-4540-8BB5-12856342009B}" dt="2023-11-21T15:36:45.425" v="495" actId="1076"/>
        <pc:sldMkLst>
          <pc:docMk/>
          <pc:sldMk cId="2328155867" sldId="297"/>
        </pc:sldMkLst>
        <pc:spChg chg="del">
          <ac:chgData name="kheang ly" userId="0b0eb30075b8a81a" providerId="LiveId" clId="{9EA913B3-67FF-4540-8BB5-12856342009B}" dt="2023-11-21T15:32:43.638" v="471" actId="478"/>
          <ac:spMkLst>
            <pc:docMk/>
            <pc:sldMk cId="2328155867" sldId="297"/>
            <ac:spMk id="4" creationId="{FA687986-5ED5-8C53-CA38-F671E5A96FFF}"/>
          </ac:spMkLst>
        </pc:spChg>
        <pc:graphicFrameChg chg="add mod modGraphic">
          <ac:chgData name="kheang ly" userId="0b0eb30075b8a81a" providerId="LiveId" clId="{9EA913B3-67FF-4540-8BB5-12856342009B}" dt="2023-11-21T15:36:45.425" v="495" actId="1076"/>
          <ac:graphicFrameMkLst>
            <pc:docMk/>
            <pc:sldMk cId="2328155867" sldId="297"/>
            <ac:graphicFrameMk id="3" creationId="{97AA9C13-59DD-34D2-A2EC-FC8868980C4C}"/>
          </ac:graphicFrameMkLst>
        </pc:graphicFrameChg>
      </pc:sldChg>
      <pc:sldChg chg="modSp add mod">
        <pc:chgData name="kheang ly" userId="0b0eb30075b8a81a" providerId="LiveId" clId="{9EA913B3-67FF-4540-8BB5-12856342009B}" dt="2023-11-21T16:12:43.296" v="693" actId="1076"/>
        <pc:sldMkLst>
          <pc:docMk/>
          <pc:sldMk cId="1980294800" sldId="298"/>
        </pc:sldMkLst>
        <pc:spChg chg="mod">
          <ac:chgData name="kheang ly" userId="0b0eb30075b8a81a" providerId="LiveId" clId="{9EA913B3-67FF-4540-8BB5-12856342009B}" dt="2023-11-21T16:12:43.296" v="693" actId="1076"/>
          <ac:spMkLst>
            <pc:docMk/>
            <pc:sldMk cId="1980294800" sldId="298"/>
            <ac:spMk id="4" creationId="{FA687986-5ED5-8C53-CA38-F671E5A96FFF}"/>
          </ac:spMkLst>
        </pc:spChg>
      </pc:sldChg>
      <pc:sldChg chg="addSp modSp add mod ord">
        <pc:chgData name="kheang ly" userId="0b0eb30075b8a81a" providerId="LiveId" clId="{9EA913B3-67FF-4540-8BB5-12856342009B}" dt="2023-11-21T16:34:52.967" v="842"/>
        <pc:sldMkLst>
          <pc:docMk/>
          <pc:sldMk cId="1820357397" sldId="299"/>
        </pc:sldMkLst>
        <pc:spChg chg="mod">
          <ac:chgData name="kheang ly" userId="0b0eb30075b8a81a" providerId="LiveId" clId="{9EA913B3-67FF-4540-8BB5-12856342009B}" dt="2023-11-21T16:31:47.846" v="715" actId="20577"/>
          <ac:spMkLst>
            <pc:docMk/>
            <pc:sldMk cId="1820357397" sldId="299"/>
            <ac:spMk id="4" creationId="{FA687986-5ED5-8C53-CA38-F671E5A96FFF}"/>
          </ac:spMkLst>
        </pc:spChg>
        <pc:spChg chg="add mod">
          <ac:chgData name="kheang ly" userId="0b0eb30075b8a81a" providerId="LiveId" clId="{9EA913B3-67FF-4540-8BB5-12856342009B}" dt="2023-11-21T16:32:19.499" v="754" actId="20577"/>
          <ac:spMkLst>
            <pc:docMk/>
            <pc:sldMk cId="1820357397" sldId="299"/>
            <ac:spMk id="5" creationId="{4A023763-9A4C-2434-6BDA-395BC28E428B}"/>
          </ac:spMkLst>
        </pc:spChg>
      </pc:sldChg>
      <pc:sldChg chg="add">
        <pc:chgData name="kheang ly" userId="0b0eb30075b8a81a" providerId="LiveId" clId="{9EA913B3-67FF-4540-8BB5-12856342009B}" dt="2023-11-21T16:27:01.954" v="709"/>
        <pc:sldMkLst>
          <pc:docMk/>
          <pc:sldMk cId="3327376806" sldId="300"/>
        </pc:sldMkLst>
      </pc:sldChg>
      <pc:sldChg chg="modSp add mod">
        <pc:chgData name="kheang ly" userId="0b0eb30075b8a81a" providerId="LiveId" clId="{9EA913B3-67FF-4540-8BB5-12856342009B}" dt="2023-11-21T16:33:45.476" v="840" actId="1076"/>
        <pc:sldMkLst>
          <pc:docMk/>
          <pc:sldMk cId="1158141073" sldId="301"/>
        </pc:sldMkLst>
        <pc:spChg chg="mod">
          <ac:chgData name="kheang ly" userId="0b0eb30075b8a81a" providerId="LiveId" clId="{9EA913B3-67FF-4540-8BB5-12856342009B}" dt="2023-11-21T16:33:45.476" v="840" actId="1076"/>
          <ac:spMkLst>
            <pc:docMk/>
            <pc:sldMk cId="1158141073" sldId="301"/>
            <ac:spMk id="2" creationId="{8A89E564-49B9-29D2-ECA4-D8E86E7BE958}"/>
          </ac:spMkLst>
        </pc:spChg>
      </pc:sldChg>
    </pc:docChg>
  </pc:docChgLst>
  <pc:docChgLst>
    <pc:chgData name="kheang ly" userId="0b0eb30075b8a81a" providerId="LiveId" clId="{C6AA5933-4B20-4348-A96B-0E864416E5ED}"/>
    <pc:docChg chg="undo custSel addSld delSld modSld sldOrd">
      <pc:chgData name="kheang ly" userId="0b0eb30075b8a81a" providerId="LiveId" clId="{C6AA5933-4B20-4348-A96B-0E864416E5ED}" dt="2023-11-05T08:01:58.118" v="989" actId="207"/>
      <pc:docMkLst>
        <pc:docMk/>
      </pc:docMkLst>
      <pc:sldChg chg="del">
        <pc:chgData name="kheang ly" userId="0b0eb30075b8a81a" providerId="LiveId" clId="{C6AA5933-4B20-4348-A96B-0E864416E5ED}" dt="2023-11-05T05:22:00.107" v="0" actId="47"/>
        <pc:sldMkLst>
          <pc:docMk/>
          <pc:sldMk cId="2062688673" sldId="257"/>
        </pc:sldMkLst>
      </pc:sldChg>
      <pc:sldChg chg="del">
        <pc:chgData name="kheang ly" userId="0b0eb30075b8a81a" providerId="LiveId" clId="{C6AA5933-4B20-4348-A96B-0E864416E5ED}" dt="2023-11-05T05:22:01.742" v="2" actId="47"/>
        <pc:sldMkLst>
          <pc:docMk/>
          <pc:sldMk cId="1898887618" sldId="290"/>
        </pc:sldMkLst>
      </pc:sldChg>
      <pc:sldChg chg="modSp mod">
        <pc:chgData name="kheang ly" userId="0b0eb30075b8a81a" providerId="LiveId" clId="{C6AA5933-4B20-4348-A96B-0E864416E5ED}" dt="2023-11-05T08:01:58.118" v="989" actId="207"/>
        <pc:sldMkLst>
          <pc:docMk/>
          <pc:sldMk cId="2949544485" sldId="291"/>
        </pc:sldMkLst>
        <pc:spChg chg="mod">
          <ac:chgData name="kheang ly" userId="0b0eb30075b8a81a" providerId="LiveId" clId="{C6AA5933-4B20-4348-A96B-0E864416E5ED}" dt="2023-11-05T08:01:58.118" v="989" actId="207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add mod">
        <pc:chgData name="kheang ly" userId="0b0eb30075b8a81a" providerId="LiveId" clId="{C6AA5933-4B20-4348-A96B-0E864416E5ED}" dt="2023-11-05T07:14:02.340" v="439" actId="478"/>
        <pc:sldMkLst>
          <pc:docMk/>
          <pc:sldMk cId="2806038665" sldId="292"/>
        </pc:sldMkLst>
        <pc:spChg chg="add del mod">
          <ac:chgData name="kheang ly" userId="0b0eb30075b8a81a" providerId="LiveId" clId="{C6AA5933-4B20-4348-A96B-0E864416E5ED}" dt="2023-11-05T07:14:01.896" v="438" actId="478"/>
          <ac:spMkLst>
            <pc:docMk/>
            <pc:sldMk cId="2806038665" sldId="292"/>
            <ac:spMk id="2" creationId="{4BEC3789-B83A-6D36-D786-8BAA5C8A50A1}"/>
          </ac:spMkLst>
        </pc:spChg>
        <pc:spChg chg="add del mod">
          <ac:chgData name="kheang ly" userId="0b0eb30075b8a81a" providerId="LiveId" clId="{C6AA5933-4B20-4348-A96B-0E864416E5ED}" dt="2023-11-05T06:07:46.695" v="180"/>
          <ac:spMkLst>
            <pc:docMk/>
            <pc:sldMk cId="2806038665" sldId="292"/>
            <ac:spMk id="3" creationId="{34604340-4B88-4FD2-1D1A-633E575DA6D7}"/>
          </ac:spMkLst>
        </pc:spChg>
        <pc:spChg chg="add del mod">
          <ac:chgData name="kheang ly" userId="0b0eb30075b8a81a" providerId="LiveId" clId="{C6AA5933-4B20-4348-A96B-0E864416E5ED}" dt="2023-11-05T07:14:02.340" v="439" actId="478"/>
          <ac:spMkLst>
            <pc:docMk/>
            <pc:sldMk cId="2806038665" sldId="292"/>
            <ac:spMk id="3" creationId="{FDF12588-E971-0DB0-C320-3DB886208159}"/>
          </ac:spMkLst>
        </pc:spChg>
        <pc:spChg chg="del mod">
          <ac:chgData name="kheang ly" userId="0b0eb30075b8a81a" providerId="LiveId" clId="{C6AA5933-4B20-4348-A96B-0E864416E5ED}" dt="2023-11-05T05:44:55.291" v="29"/>
          <ac:spMkLst>
            <pc:docMk/>
            <pc:sldMk cId="2806038665" sldId="292"/>
            <ac:spMk id="4" creationId="{813F0AC8-6421-F463-7559-66E2E25086DD}"/>
          </ac:spMkLst>
        </pc:spChg>
        <pc:spChg chg="add del mod">
          <ac:chgData name="kheang ly" userId="0b0eb30075b8a81a" providerId="LiveId" clId="{C6AA5933-4B20-4348-A96B-0E864416E5ED}" dt="2023-11-05T07:14:00.887" v="436" actId="22"/>
          <ac:spMkLst>
            <pc:docMk/>
            <pc:sldMk cId="2806038665" sldId="292"/>
            <ac:spMk id="5" creationId="{8E2A717F-607D-F0DD-D254-8CD6EA167E3F}"/>
          </ac:spMkLst>
        </pc:spChg>
        <pc:picChg chg="add del mod">
          <ac:chgData name="kheang ly" userId="0b0eb30075b8a81a" providerId="LiveId" clId="{C6AA5933-4B20-4348-A96B-0E864416E5ED}" dt="2023-11-05T05:44:33.916" v="20" actId="478"/>
          <ac:picMkLst>
            <pc:docMk/>
            <pc:sldMk cId="2806038665" sldId="292"/>
            <ac:picMk id="5" creationId="{F7565A34-C7C0-88DE-A913-48ECB5BFA263}"/>
          </ac:picMkLst>
        </pc:picChg>
        <pc:picChg chg="add del mod">
          <ac:chgData name="kheang ly" userId="0b0eb30075b8a81a" providerId="LiveId" clId="{C6AA5933-4B20-4348-A96B-0E864416E5ED}" dt="2023-11-05T07:14:01.488" v="437" actId="478"/>
          <ac:picMkLst>
            <pc:docMk/>
            <pc:sldMk cId="2806038665" sldId="292"/>
            <ac:picMk id="6" creationId="{C421DD71-B661-FB8C-6F6E-D0238DA66014}"/>
          </ac:picMkLst>
        </pc:picChg>
        <pc:picChg chg="add del">
          <ac:chgData name="kheang ly" userId="0b0eb30075b8a81a" providerId="LiveId" clId="{C6AA5933-4B20-4348-A96B-0E864416E5ED}" dt="2023-11-05T05:44:35.345" v="21" actId="478"/>
          <ac:picMkLst>
            <pc:docMk/>
            <pc:sldMk cId="2806038665" sldId="292"/>
            <ac:picMk id="7" creationId="{26F87EE6-249B-FFEB-B903-3F54D0D4EA22}"/>
          </ac:picMkLst>
        </pc:picChg>
      </pc:sldChg>
      <pc:sldChg chg="addSp delSp modSp add mod">
        <pc:chgData name="kheang ly" userId="0b0eb30075b8a81a" providerId="LiveId" clId="{C6AA5933-4B20-4348-A96B-0E864416E5ED}" dt="2023-11-05T05:55:45.935" v="102" actId="1076"/>
        <pc:sldMkLst>
          <pc:docMk/>
          <pc:sldMk cId="1353900232" sldId="293"/>
        </pc:sldMkLst>
        <pc:spChg chg="add mod">
          <ac:chgData name="kheang ly" userId="0b0eb30075b8a81a" providerId="LiveId" clId="{C6AA5933-4B20-4348-A96B-0E864416E5ED}" dt="2023-11-05T05:55:32.413" v="10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C6AA5933-4B20-4348-A96B-0E864416E5ED}" dt="2023-11-05T05:55:45.935" v="102" actId="1076"/>
          <ac:picMkLst>
            <pc:docMk/>
            <pc:sldMk cId="1353900232" sldId="293"/>
            <ac:picMk id="3" creationId="{287BB493-93E3-5C27-30A2-6912EAF65CB5}"/>
          </ac:picMkLst>
        </pc:picChg>
        <pc:picChg chg="del">
          <ac:chgData name="kheang ly" userId="0b0eb30075b8a81a" providerId="LiveId" clId="{C6AA5933-4B20-4348-A96B-0E864416E5ED}" dt="2023-11-05T05:46:01.384" v="31" actId="478"/>
          <ac:picMkLst>
            <pc:docMk/>
            <pc:sldMk cId="1353900232" sldId="293"/>
            <ac:picMk id="6" creationId="{C421DD71-B661-FB8C-6F6E-D0238DA66014}"/>
          </ac:picMkLst>
        </pc:picChg>
      </pc:sldChg>
      <pc:sldChg chg="addSp delSp modSp add del mod ord">
        <pc:chgData name="kheang ly" userId="0b0eb30075b8a81a" providerId="LiveId" clId="{C6AA5933-4B20-4348-A96B-0E864416E5ED}" dt="2023-11-05T07:41:01.537" v="632" actId="47"/>
        <pc:sldMkLst>
          <pc:docMk/>
          <pc:sldMk cId="126955170" sldId="294"/>
        </pc:sldMkLst>
        <pc:spChg chg="del">
          <ac:chgData name="kheang ly" userId="0b0eb30075b8a81a" providerId="LiveId" clId="{C6AA5933-4B20-4348-A96B-0E864416E5ED}" dt="2023-11-05T07:14:07.021" v="440" actId="478"/>
          <ac:spMkLst>
            <pc:docMk/>
            <pc:sldMk cId="126955170" sldId="294"/>
            <ac:spMk id="2" creationId="{4BEC3789-B83A-6D36-D786-8BAA5C8A50A1}"/>
          </ac:spMkLst>
        </pc:spChg>
        <pc:spChg chg="add mod">
          <ac:chgData name="kheang ly" userId="0b0eb30075b8a81a" providerId="LiveId" clId="{C6AA5933-4B20-4348-A96B-0E864416E5ED}" dt="2023-11-05T07:16:01.175" v="478" actId="20577"/>
          <ac:spMkLst>
            <pc:docMk/>
            <pc:sldMk cId="126955170" sldId="294"/>
            <ac:spMk id="4" creationId="{0D98C85A-426E-2B49-1D48-75902245A5E6}"/>
          </ac:spMkLst>
        </pc:spChg>
        <pc:picChg chg="del">
          <ac:chgData name="kheang ly" userId="0b0eb30075b8a81a" providerId="LiveId" clId="{C6AA5933-4B20-4348-A96B-0E864416E5ED}" dt="2023-11-05T07:14:08.727" v="441" actId="478"/>
          <ac:picMkLst>
            <pc:docMk/>
            <pc:sldMk cId="126955170" sldId="294"/>
            <ac:picMk id="6" creationId="{C421DD71-B661-FB8C-6F6E-D0238DA66014}"/>
          </ac:picMkLst>
        </pc:picChg>
      </pc:sldChg>
      <pc:sldChg chg="addSp delSp modSp add mod">
        <pc:chgData name="kheang ly" userId="0b0eb30075b8a81a" providerId="LiveId" clId="{C6AA5933-4B20-4348-A96B-0E864416E5ED}" dt="2023-11-05T07:29:09.153" v="629" actId="1076"/>
        <pc:sldMkLst>
          <pc:docMk/>
          <pc:sldMk cId="2909646755" sldId="295"/>
        </pc:sldMkLst>
        <pc:spChg chg="del">
          <ac:chgData name="kheang ly" userId="0b0eb30075b8a81a" providerId="LiveId" clId="{C6AA5933-4B20-4348-A96B-0E864416E5ED}" dt="2023-11-05T07:21:18.075" v="481" actId="478"/>
          <ac:spMkLst>
            <pc:docMk/>
            <pc:sldMk cId="2909646755" sldId="295"/>
            <ac:spMk id="2" creationId="{4BEC3789-B83A-6D36-D786-8BAA5C8A50A1}"/>
          </ac:spMkLst>
        </pc:spChg>
        <pc:spChg chg="del">
          <ac:chgData name="kheang ly" userId="0b0eb30075b8a81a" providerId="LiveId" clId="{C6AA5933-4B20-4348-A96B-0E864416E5ED}" dt="2023-11-05T07:21:15.198" v="480" actId="478"/>
          <ac:spMkLst>
            <pc:docMk/>
            <pc:sldMk cId="2909646755" sldId="295"/>
            <ac:spMk id="3" creationId="{FDF12588-E971-0DB0-C320-3DB886208159}"/>
          </ac:spMkLst>
        </pc:spChg>
        <pc:spChg chg="add del mod">
          <ac:chgData name="kheang ly" userId="0b0eb30075b8a81a" providerId="LiveId" clId="{C6AA5933-4B20-4348-A96B-0E864416E5ED}" dt="2023-11-05T07:21:35.802" v="484" actId="478"/>
          <ac:spMkLst>
            <pc:docMk/>
            <pc:sldMk cId="2909646755" sldId="295"/>
            <ac:spMk id="4" creationId="{F1268A5F-1DEE-8E48-C279-23F2C9D5EF70}"/>
          </ac:spMkLst>
        </pc:spChg>
        <pc:spChg chg="add mod">
          <ac:chgData name="kheang ly" userId="0b0eb30075b8a81a" providerId="LiveId" clId="{C6AA5933-4B20-4348-A96B-0E864416E5ED}" dt="2023-11-05T07:28:04.371" v="602" actId="403"/>
          <ac:spMkLst>
            <pc:docMk/>
            <pc:sldMk cId="2909646755" sldId="295"/>
            <ac:spMk id="9" creationId="{807B7230-799B-B83F-3971-A97C1DCFFC13}"/>
          </ac:spMkLst>
        </pc:spChg>
        <pc:spChg chg="add mod">
          <ac:chgData name="kheang ly" userId="0b0eb30075b8a81a" providerId="LiveId" clId="{C6AA5933-4B20-4348-A96B-0E864416E5ED}" dt="2023-11-05T07:28:57.322" v="623" actId="1076"/>
          <ac:spMkLst>
            <pc:docMk/>
            <pc:sldMk cId="2909646755" sldId="295"/>
            <ac:spMk id="10" creationId="{CD1C7740-1519-D520-A302-FDCD90C06AFA}"/>
          </ac:spMkLst>
        </pc:spChg>
        <pc:spChg chg="add mod">
          <ac:chgData name="kheang ly" userId="0b0eb30075b8a81a" providerId="LiveId" clId="{C6AA5933-4B20-4348-A96B-0E864416E5ED}" dt="2023-11-05T07:29:09.153" v="629" actId="1076"/>
          <ac:spMkLst>
            <pc:docMk/>
            <pc:sldMk cId="2909646755" sldId="295"/>
            <ac:spMk id="11" creationId="{34739D88-6688-CB28-C547-84364B2C5553}"/>
          </ac:spMkLst>
        </pc:spChg>
        <pc:spChg chg="add mod">
          <ac:chgData name="kheang ly" userId="0b0eb30075b8a81a" providerId="LiveId" clId="{C6AA5933-4B20-4348-A96B-0E864416E5ED}" dt="2023-11-05T07:27:56.649" v="597" actId="1076"/>
          <ac:spMkLst>
            <pc:docMk/>
            <pc:sldMk cId="2909646755" sldId="295"/>
            <ac:spMk id="12" creationId="{E01323DA-69BA-5C90-35C7-2B63F44F7540}"/>
          </ac:spMkLst>
        </pc:spChg>
        <pc:spChg chg="add mod">
          <ac:chgData name="kheang ly" userId="0b0eb30075b8a81a" providerId="LiveId" clId="{C6AA5933-4B20-4348-A96B-0E864416E5ED}" dt="2023-11-05T07:28:48.592" v="621" actId="1076"/>
          <ac:spMkLst>
            <pc:docMk/>
            <pc:sldMk cId="2909646755" sldId="295"/>
            <ac:spMk id="13" creationId="{B42FF804-63DA-F5D9-F9BC-7E8A4A686F3F}"/>
          </ac:spMkLst>
        </pc:spChg>
        <pc:graphicFrameChg chg="add del mod modGraphic">
          <ac:chgData name="kheang ly" userId="0b0eb30075b8a81a" providerId="LiveId" clId="{C6AA5933-4B20-4348-A96B-0E864416E5ED}" dt="2023-11-05T07:22:45.712" v="500" actId="478"/>
          <ac:graphicFrameMkLst>
            <pc:docMk/>
            <pc:sldMk cId="2909646755" sldId="295"/>
            <ac:graphicFrameMk id="8" creationId="{F47F6405-BC12-DA77-E0B0-43300FFD5A8B}"/>
          </ac:graphicFrameMkLst>
        </pc:graphicFrameChg>
        <pc:picChg chg="del">
          <ac:chgData name="kheang ly" userId="0b0eb30075b8a81a" providerId="LiveId" clId="{C6AA5933-4B20-4348-A96B-0E864416E5ED}" dt="2023-11-05T07:21:20.062" v="482" actId="478"/>
          <ac:picMkLst>
            <pc:docMk/>
            <pc:sldMk cId="2909646755" sldId="295"/>
            <ac:picMk id="6" creationId="{C421DD71-B661-FB8C-6F6E-D0238DA66014}"/>
          </ac:picMkLst>
        </pc:picChg>
      </pc:sldChg>
      <pc:sldChg chg="delSp add del mod">
        <pc:chgData name="kheang ly" userId="0b0eb30075b8a81a" providerId="LiveId" clId="{C6AA5933-4B20-4348-A96B-0E864416E5ED}" dt="2023-11-05T08:01:19.533" v="988" actId="47"/>
        <pc:sldMkLst>
          <pc:docMk/>
          <pc:sldMk cId="2264971531" sldId="296"/>
        </pc:sldMkLst>
        <pc:spChg chg="del">
          <ac:chgData name="kheang ly" userId="0b0eb30075b8a81a" providerId="LiveId" clId="{C6AA5933-4B20-4348-A96B-0E864416E5ED}" dt="2023-11-05T07:36:05.573" v="631" actId="478"/>
          <ac:spMkLst>
            <pc:docMk/>
            <pc:sldMk cId="2264971531" sldId="296"/>
            <ac:spMk id="4" creationId="{0D98C85A-426E-2B49-1D48-75902245A5E6}"/>
          </ac:spMkLst>
        </pc:spChg>
      </pc:sldChg>
      <pc:sldChg chg="delSp modSp add mod">
        <pc:chgData name="kheang ly" userId="0b0eb30075b8a81a" providerId="LiveId" clId="{C6AA5933-4B20-4348-A96B-0E864416E5ED}" dt="2023-11-05T07:44:33.566" v="841" actId="1076"/>
        <pc:sldMkLst>
          <pc:docMk/>
          <pc:sldMk cId="581619986" sldId="297"/>
        </pc:sldMkLst>
        <pc:spChg chg="del">
          <ac:chgData name="kheang ly" userId="0b0eb30075b8a81a" providerId="LiveId" clId="{C6AA5933-4B20-4348-A96B-0E864416E5ED}" dt="2023-11-05T07:41:12.988" v="634" actId="478"/>
          <ac:spMkLst>
            <pc:docMk/>
            <pc:sldMk cId="581619986" sldId="297"/>
            <ac:spMk id="2" creationId="{4BEC3789-B83A-6D36-D786-8BAA5C8A50A1}"/>
          </ac:spMkLst>
        </pc:spChg>
        <pc:spChg chg="mod">
          <ac:chgData name="kheang ly" userId="0b0eb30075b8a81a" providerId="LiveId" clId="{C6AA5933-4B20-4348-A96B-0E864416E5ED}" dt="2023-11-05T07:44:33.566" v="841" actId="1076"/>
          <ac:spMkLst>
            <pc:docMk/>
            <pc:sldMk cId="581619986" sldId="297"/>
            <ac:spMk id="3" creationId="{FDF12588-E971-0DB0-C320-3DB886208159}"/>
          </ac:spMkLst>
        </pc:spChg>
      </pc:sldChg>
      <pc:sldChg chg="del">
        <pc:chgData name="kheang ly" userId="0b0eb30075b8a81a" providerId="LiveId" clId="{C6AA5933-4B20-4348-A96B-0E864416E5ED}" dt="2023-11-05T05:22:00.953" v="1" actId="47"/>
        <pc:sldMkLst>
          <pc:docMk/>
          <pc:sldMk cId="993163579" sldId="298"/>
        </pc:sldMkLst>
      </pc:sldChg>
      <pc:sldChg chg="modSp add mod">
        <pc:chgData name="kheang ly" userId="0b0eb30075b8a81a" providerId="LiveId" clId="{C6AA5933-4B20-4348-A96B-0E864416E5ED}" dt="2023-11-05T08:01:12.324" v="987" actId="20577"/>
        <pc:sldMkLst>
          <pc:docMk/>
          <pc:sldMk cId="2665218592" sldId="298"/>
        </pc:sldMkLst>
        <pc:spChg chg="mod">
          <ac:chgData name="kheang ly" userId="0b0eb30075b8a81a" providerId="LiveId" clId="{C6AA5933-4B20-4348-A96B-0E864416E5ED}" dt="2023-11-05T08:01:12.324" v="987" actId="20577"/>
          <ac:spMkLst>
            <pc:docMk/>
            <pc:sldMk cId="2665218592" sldId="298"/>
            <ac:spMk id="3" creationId="{FDF12588-E971-0DB0-C320-3DB8862081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1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3830320" y="587591"/>
            <a:ext cx="8168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ObjectDatatype</a:t>
            </a:r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ក្នុង </a:t>
            </a:r>
            <a:r>
              <a:rPr lang="en-US" sz="6000" b="1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Javascript</a:t>
            </a:r>
            <a:endParaRPr lang="en-US" sz="6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23763-9A4C-2434-6BDA-395BC28E428B}"/>
              </a:ext>
            </a:extLst>
          </p:cNvPr>
          <p:cNvSpPr txBox="1"/>
          <p:nvPr/>
        </p:nvSpPr>
        <p:spPr>
          <a:xfrm>
            <a:off x="4607560" y="2910115"/>
            <a:ext cx="7188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742950" indent="-742950">
              <a:buAutoNum type="arabicPeriod"/>
            </a:pPr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</a:p>
          <a:p>
            <a:pPr marL="742950" indent="-742950">
              <a:buAutoNum type="arabicPeriod"/>
            </a:pPr>
            <a: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Date </a:t>
            </a:r>
          </a:p>
          <a:p>
            <a:pPr marL="742950" indent="-742950">
              <a:buAutoNum type="arabicPeriod"/>
            </a:pPr>
            <a:endParaRPr lang="en-US" sz="4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5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208336" y="1119794"/>
            <a:ext cx="9775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អនុវត្តន៍ការសសេរគេហទំព័រសៀវភៅដោយប្រើ</a:t>
            </a:r>
            <a:r>
              <a:rPr lang="en-US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Javascript</a:t>
            </a:r>
            <a:r>
              <a:rPr lang="en-US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endParaRPr lang="en-US" sz="54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35CB7DD-4AD5-D4FE-5D79-6404B57C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02" y="2797414"/>
            <a:ext cx="2384195" cy="33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14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536076" y="1308669"/>
            <a:ext cx="1129705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m-KH" sz="13800" b="1">
                <a:solidFill>
                  <a:srgbClr val="002060"/>
                </a:solidFill>
                <a:latin typeface="Khmer OS Siemreap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>
              <a:solidFill>
                <a:srgbClr val="002060"/>
              </a:solidFill>
              <a:latin typeface="Khmer OS Siemreap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2" y="1473975"/>
            <a:ext cx="8699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អថេរ</a:t>
            </a:r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/Variables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35CB7DD-4AD5-D4FE-5D79-6404B57C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02" y="2797414"/>
            <a:ext cx="2384195" cy="33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1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350189" y="2749638"/>
            <a:ext cx="710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តើអ្វីជា អថេរ</a:t>
            </a:r>
            <a:r>
              <a:rPr lang="en-US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/Variables?</a:t>
            </a:r>
          </a:p>
        </p:txBody>
      </p:sp>
    </p:spTree>
    <p:extLst>
      <p:ext uri="{BB962C8B-B14F-4D97-AF65-F5344CB8AC3E}">
        <p14:creationId xmlns:p14="http://schemas.microsoft.com/office/powerpoint/2010/main" val="280603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1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340029" y="2554983"/>
            <a:ext cx="710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 ដាក់ឈ្មោះអថេរ</a:t>
            </a:r>
            <a:r>
              <a:rPr lang="en-US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/Variables</a:t>
            </a:r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ក្នុង </a:t>
            </a:r>
            <a:r>
              <a:rPr lang="en-US" sz="6000" b="1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Javascript</a:t>
            </a:r>
            <a:endParaRPr lang="en-US" sz="6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1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340029" y="2443223"/>
            <a:ext cx="710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អថេរ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/Variables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ក្នុង </a:t>
            </a:r>
            <a:r>
              <a:rPr lang="en-US" sz="3600" b="1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Javascript</a:t>
            </a:r>
            <a:endParaRPr lang="en-US" sz="36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អាចត្រូវដាក់បានទាំងអក្សរធំនិង​តូច រួមជាមួយនិងនិមិត្តសញ្ញាផ្សេងៗ ប៉ុន្ដែមិនអាចជា​លេខ 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(Digit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ទេ។</a:t>
            </a:r>
            <a:endParaRPr lang="en-US" sz="36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0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87986-5ED5-8C53-CA38-F671E5A96FFF}"/>
                  </a:ext>
                </a:extLst>
              </p:cNvPr>
              <p:cNvSpPr txBox="1"/>
              <p:nvPr/>
            </p:nvSpPr>
            <p:spPr>
              <a:xfrm>
                <a:off x="3322319" y="2787004"/>
                <a:ext cx="886968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002060"/>
                    </a:solidFill>
                    <a:latin typeface="Khmer OS Battambang" panose="02000500000000020004" pitchFamily="2" charset="0"/>
                    <a:cs typeface="Khmer OS Battambang" panose="02000500000000020004" pitchFamily="2" charset="0"/>
                  </a:rPr>
                  <a:t>Test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hmer OS Battambang" panose="02000500000000020004" pitchFamily="2" charset="0"/>
                      </a:rPr>
                      <m:t>≠</m:t>
                    </m:r>
                  </m:oMath>
                </a14:m>
                <a:r>
                  <a:rPr lang="en-US" sz="7200" b="1" dirty="0">
                    <a:solidFill>
                      <a:srgbClr val="002060"/>
                    </a:solidFill>
                    <a:latin typeface="Khmer OS Battambang" panose="02000500000000020004" pitchFamily="2" charset="0"/>
                    <a:cs typeface="Khmer OS Battambang" panose="02000500000000020004" pitchFamily="2" charset="0"/>
                  </a:rPr>
                  <a:t> test </a:t>
                </a:r>
                <a14:m>
                  <m:oMath xmlns:m="http://schemas.openxmlformats.org/officeDocument/2006/math">
                    <m:r>
                      <a:rPr lang="en-US" sz="7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hmer OS Battambang" panose="02000500000000020004" pitchFamily="2" charset="0"/>
                      </a:rPr>
                      <m:t>≠</m:t>
                    </m:r>
                  </m:oMath>
                </a14:m>
                <a:r>
                  <a:rPr lang="en-US" sz="7200" b="1" dirty="0">
                    <a:solidFill>
                      <a:srgbClr val="002060"/>
                    </a:solidFill>
                    <a:latin typeface="Khmer OS Battambang" panose="02000500000000020004" pitchFamily="2" charset="0"/>
                    <a:cs typeface="Khmer OS Battambang" panose="02000500000000020004" pitchFamily="2" charset="0"/>
                  </a:rPr>
                  <a:t> TEST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87986-5ED5-8C53-CA38-F671E5A9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19" y="2787004"/>
                <a:ext cx="8869681" cy="1200329"/>
              </a:xfrm>
              <a:prstGeom prst="rect">
                <a:avLst/>
              </a:prstGeom>
              <a:blipFill>
                <a:blip r:embed="rId3"/>
                <a:stretch>
                  <a:fillRect t="-16244" b="-44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9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0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AA9C13-59DD-34D2-A2EC-FC886898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54026"/>
              </p:ext>
            </p:extLst>
          </p:nvPr>
        </p:nvGraphicFramePr>
        <p:xfrm>
          <a:off x="3952240" y="304800"/>
          <a:ext cx="7985759" cy="6045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727">
                  <a:extLst>
                    <a:ext uri="{9D8B030D-6E8A-4147-A177-3AD203B41FA5}">
                      <a16:colId xmlns:a16="http://schemas.microsoft.com/office/drawing/2014/main" val="2120337185"/>
                    </a:ext>
                  </a:extLst>
                </a:gridCol>
                <a:gridCol w="2406667">
                  <a:extLst>
                    <a:ext uri="{9D8B030D-6E8A-4147-A177-3AD203B41FA5}">
                      <a16:colId xmlns:a16="http://schemas.microsoft.com/office/drawing/2014/main" val="3110441855"/>
                    </a:ext>
                  </a:extLst>
                </a:gridCol>
                <a:gridCol w="2242576">
                  <a:extLst>
                    <a:ext uri="{9D8B030D-6E8A-4147-A177-3AD203B41FA5}">
                      <a16:colId xmlns:a16="http://schemas.microsoft.com/office/drawing/2014/main" val="2200830904"/>
                    </a:ext>
                  </a:extLst>
                </a:gridCol>
                <a:gridCol w="2023789">
                  <a:extLst>
                    <a:ext uri="{9D8B030D-6E8A-4147-A177-3AD203B41FA5}">
                      <a16:colId xmlns:a16="http://schemas.microsoft.com/office/drawing/2014/main" val="2519186707"/>
                    </a:ext>
                  </a:extLst>
                </a:gridCol>
              </a:tblGrid>
              <a:tr h="566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abstract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arguments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await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boolean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91235395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break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byte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case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catch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50120122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char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class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const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continue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85535152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debugger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default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delete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do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7371856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double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else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enum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eval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45688206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export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extends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FALSE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final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50313058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finally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float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for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function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361444201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goto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implements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if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import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28417219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in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instanceof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int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interface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37319486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let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long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native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new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07455166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null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package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private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protected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62469353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public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return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short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static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14442412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super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switch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synchronized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this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75425519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throw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throws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transient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TRUE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12995560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try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typeof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var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void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9442301"/>
                  </a:ext>
                </a:extLst>
              </a:tr>
              <a:tr h="3148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volatile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while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with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Aptos" panose="020B0004020202020204" pitchFamily="34" charset="0"/>
                        </a:rPr>
                        <a:t>yield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9862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5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1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3942080" y="2850048"/>
            <a:ext cx="8168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ក្នុង </a:t>
            </a:r>
            <a:r>
              <a:rPr lang="en-US" sz="6000" b="1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Javascript</a:t>
            </a:r>
            <a:endParaRPr lang="en-US" sz="6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4D490EB-B7BF-A576-EBBC-8C362EA2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1" y="1603254"/>
            <a:ext cx="2704269" cy="38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3830320" y="587591"/>
            <a:ext cx="8168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km-KH" sz="6000" b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ក្នុង </a:t>
            </a:r>
            <a:r>
              <a:rPr lang="en-US" sz="6000" b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Javascript</a:t>
            </a:r>
            <a:endParaRPr lang="en-US" sz="6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23763-9A4C-2434-6BDA-395BC28E428B}"/>
              </a:ext>
            </a:extLst>
          </p:cNvPr>
          <p:cNvSpPr txBox="1"/>
          <p:nvPr/>
        </p:nvSpPr>
        <p:spPr>
          <a:xfrm>
            <a:off x="4587240" y="1726198"/>
            <a:ext cx="7188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1. String</a:t>
            </a:r>
            <a:b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2. Number</a:t>
            </a:r>
            <a:b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en-US" sz="4000" b="1" i="0" dirty="0" err="1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Bigint</a:t>
            </a:r>
            <a:b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4. Boolean</a:t>
            </a:r>
            <a:b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5. Undefined</a:t>
            </a:r>
            <a:b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6. Null</a:t>
            </a:r>
            <a:b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7. Symbol</a:t>
            </a:r>
            <a:br>
              <a:rPr lang="en-US" sz="4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4000" b="1" i="0" dirty="0">
                <a:solidFill>
                  <a:srgbClr val="00206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8. Object</a:t>
            </a:r>
            <a:endParaRPr lang="en-US" sz="4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 Math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2023-11-21T16:35:01Z</dcterms:modified>
</cp:coreProperties>
</file>