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17340-0352-46D9-AD04-C6ABDBB21A9D}" v="2" dt="2023-10-11T00:08:1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2" y="2715471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Homework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0626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D0922-8036-27E6-992B-8B078982A9E9}"/>
              </a:ext>
            </a:extLst>
          </p:cNvPr>
          <p:cNvSpPr txBox="1"/>
          <p:nvPr/>
        </p:nvSpPr>
        <p:spPr>
          <a:xfrm>
            <a:off x="331229" y="671691"/>
            <a:ext cx="11763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ក្រុមនីមួយៗត្រូវបង្កើតនូវវេបសាយមួយដោយមានច្រើនទំព័រដែលមានធាតុសំខាន់ដូចជា​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HTML, 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ជាដើមតាមប្រធានបទដូចជា៖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Shop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Clothes Shop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Car Dealer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Restaurant</a:t>
            </a: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ក្រុមនីមួយត្រូវតម្រូវអោយរៀបចំជា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Presentation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ដែលគំរោងច្បាស់លាស់ អមមកជាមួយលទ្ធិផលជា វេបសាយ និង​ </a:t>
            </a:r>
            <a:r>
              <a:rPr lang="km-KH" sz="3600" b="1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កូជ។</a:t>
            </a:r>
            <a:endParaRPr lang="km-KH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2355978" y="2321004"/>
            <a:ext cx="74800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សំណួរ?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8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996820" y="1397274"/>
            <a:ext cx="101983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2023-10-17T13:46:28Z</dcterms:modified>
</cp:coreProperties>
</file>