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92" r:id="rId4"/>
    <p:sldId id="295" r:id="rId5"/>
    <p:sldId id="297" r:id="rId6"/>
    <p:sldId id="298" r:id="rId7"/>
    <p:sldId id="29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F656D6-0917-4408-BC1F-8F918274C87D}" v="12" dt="2023-11-05T08:12:34.497"/>
    <p1510:client id="{C6AA5933-4B20-4348-A96B-0E864416E5ED}" v="50" dt="2023-11-05T07:59:03.0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eang ly" userId="0b0eb30075b8a81a" providerId="LiveId" clId="{0F61687B-2F3F-47F8-8EB1-337DF2D05EEF}"/>
    <pc:docChg chg="undo custSel addSld delSld modSld sldOrd">
      <pc:chgData name="kheang ly" userId="0b0eb30075b8a81a" providerId="LiveId" clId="{0F61687B-2F3F-47F8-8EB1-337DF2D05EEF}" dt="2023-09-26T16:49:16.728" v="4312" actId="1076"/>
      <pc:docMkLst>
        <pc:docMk/>
      </pc:docMkLst>
      <pc:sldChg chg="addSp delSp modSp add mod">
        <pc:chgData name="kheang ly" userId="0b0eb30075b8a81a" providerId="LiveId" clId="{0F61687B-2F3F-47F8-8EB1-337DF2D05EEF}" dt="2023-09-26T08:44:34.310" v="56" actId="1076"/>
        <pc:sldMkLst>
          <pc:docMk/>
          <pc:sldMk cId="2062688673" sldId="257"/>
        </pc:sldMkLst>
        <pc:spChg chg="add mod">
          <ac:chgData name="kheang ly" userId="0b0eb30075b8a81a" providerId="LiveId" clId="{0F61687B-2F3F-47F8-8EB1-337DF2D05EEF}" dt="2023-09-26T08:44:34.310" v="56" actId="1076"/>
          <ac:spMkLst>
            <pc:docMk/>
            <pc:sldMk cId="2062688673" sldId="257"/>
            <ac:spMk id="2" creationId="{5366957A-F718-3CBF-05E0-59417ACEB6A8}"/>
          </ac:spMkLst>
        </pc:spChg>
        <pc:spChg chg="del">
          <ac:chgData name="kheang ly" userId="0b0eb30075b8a81a" providerId="LiveId" clId="{0F61687B-2F3F-47F8-8EB1-337DF2D05EEF}" dt="2023-09-26T08:42:46.628" v="1" actId="478"/>
          <ac:spMkLst>
            <pc:docMk/>
            <pc:sldMk cId="2062688673" sldId="257"/>
            <ac:spMk id="4" creationId="{813F0AC8-6421-F463-7559-66E2E25086DD}"/>
          </ac:spMkLst>
        </pc:spChg>
        <pc:picChg chg="del">
          <ac:chgData name="kheang ly" userId="0b0eb30075b8a81a" providerId="LiveId" clId="{0F61687B-2F3F-47F8-8EB1-337DF2D05EEF}" dt="2023-09-26T08:42:47.201" v="2" actId="478"/>
          <ac:picMkLst>
            <pc:docMk/>
            <pc:sldMk cId="2062688673" sldId="257"/>
            <ac:picMk id="5" creationId="{F7565A34-C7C0-88DE-A913-48ECB5BFA263}"/>
          </ac:picMkLst>
        </pc:picChg>
        <pc:picChg chg="del">
          <ac:chgData name="kheang ly" userId="0b0eb30075b8a81a" providerId="LiveId" clId="{0F61687B-2F3F-47F8-8EB1-337DF2D05EEF}" dt="2023-09-26T08:42:48.571" v="3" actId="478"/>
          <ac:picMkLst>
            <pc:docMk/>
            <pc:sldMk cId="2062688673" sldId="257"/>
            <ac:picMk id="6" creationId="{C421DD71-B661-FB8C-6F6E-D0238DA66014}"/>
          </ac:picMkLst>
        </pc:picChg>
        <pc:picChg chg="mod">
          <ac:chgData name="kheang ly" userId="0b0eb30075b8a81a" providerId="LiveId" clId="{0F61687B-2F3F-47F8-8EB1-337DF2D05EEF}" dt="2023-09-26T08:44:29.808" v="55" actId="1076"/>
          <ac:picMkLst>
            <pc:docMk/>
            <pc:sldMk cId="2062688673" sldId="257"/>
            <ac:picMk id="7" creationId="{26F87EE6-249B-FFEB-B903-3F54D0D4EA22}"/>
          </ac:picMkLst>
        </pc:picChg>
      </pc:sldChg>
      <pc:sldChg chg="modSp add mod">
        <pc:chgData name="kheang ly" userId="0b0eb30075b8a81a" providerId="LiveId" clId="{0F61687B-2F3F-47F8-8EB1-337DF2D05EEF}" dt="2023-09-26T09:29:51.394" v="495" actId="20577"/>
        <pc:sldMkLst>
          <pc:docMk/>
          <pc:sldMk cId="3172222241" sldId="258"/>
        </pc:sldMkLst>
        <pc:spChg chg="mod">
          <ac:chgData name="kheang ly" userId="0b0eb30075b8a81a" providerId="LiveId" clId="{0F61687B-2F3F-47F8-8EB1-337DF2D05EEF}" dt="2023-09-26T09:29:51.394" v="495" actId="20577"/>
          <ac:spMkLst>
            <pc:docMk/>
            <pc:sldMk cId="3172222241" sldId="258"/>
            <ac:spMk id="2" creationId="{5366957A-F718-3CBF-05E0-59417ACEB6A8}"/>
          </ac:spMkLst>
        </pc:spChg>
        <pc:picChg chg="mod">
          <ac:chgData name="kheang ly" userId="0b0eb30075b8a81a" providerId="LiveId" clId="{0F61687B-2F3F-47F8-8EB1-337DF2D05EEF}" dt="2023-09-26T08:44:50.115" v="60" actId="1076"/>
          <ac:picMkLst>
            <pc:docMk/>
            <pc:sldMk cId="3172222241" sldId="258"/>
            <ac:picMk id="7" creationId="{26F87EE6-249B-FFEB-B903-3F54D0D4EA22}"/>
          </ac:picMkLst>
        </pc:picChg>
      </pc:sldChg>
      <pc:sldChg chg="modSp add mod">
        <pc:chgData name="kheang ly" userId="0b0eb30075b8a81a" providerId="LiveId" clId="{0F61687B-2F3F-47F8-8EB1-337DF2D05EEF}" dt="2023-09-26T11:24:43.003" v="1721" actId="1076"/>
        <pc:sldMkLst>
          <pc:docMk/>
          <pc:sldMk cId="622163670" sldId="259"/>
        </pc:sldMkLst>
        <pc:spChg chg="mod">
          <ac:chgData name="kheang ly" userId="0b0eb30075b8a81a" providerId="LiveId" clId="{0F61687B-2F3F-47F8-8EB1-337DF2D05EEF}" dt="2023-09-26T11:24:43.003" v="1721" actId="1076"/>
          <ac:spMkLst>
            <pc:docMk/>
            <pc:sldMk cId="622163670" sldId="259"/>
            <ac:spMk id="2" creationId="{5366957A-F718-3CBF-05E0-59417ACEB6A8}"/>
          </ac:spMkLst>
        </pc:spChg>
      </pc:sldChg>
      <pc:sldChg chg="modSp add mod">
        <pc:chgData name="kheang ly" userId="0b0eb30075b8a81a" providerId="LiveId" clId="{0F61687B-2F3F-47F8-8EB1-337DF2D05EEF}" dt="2023-09-26T09:19:35.210" v="286" actId="1076"/>
        <pc:sldMkLst>
          <pc:docMk/>
          <pc:sldMk cId="3459824936" sldId="260"/>
        </pc:sldMkLst>
        <pc:spChg chg="mod">
          <ac:chgData name="kheang ly" userId="0b0eb30075b8a81a" providerId="LiveId" clId="{0F61687B-2F3F-47F8-8EB1-337DF2D05EEF}" dt="2023-09-26T09:19:35.210" v="286" actId="1076"/>
          <ac:spMkLst>
            <pc:docMk/>
            <pc:sldMk cId="3459824936" sldId="260"/>
            <ac:spMk id="2" creationId="{5366957A-F718-3CBF-05E0-59417ACEB6A8}"/>
          </ac:spMkLst>
        </pc:spChg>
        <pc:picChg chg="mod">
          <ac:chgData name="kheang ly" userId="0b0eb30075b8a81a" providerId="LiveId" clId="{0F61687B-2F3F-47F8-8EB1-337DF2D05EEF}" dt="2023-09-26T09:19:33.134" v="285" actId="1076"/>
          <ac:picMkLst>
            <pc:docMk/>
            <pc:sldMk cId="3459824936" sldId="260"/>
            <ac:picMk id="7" creationId="{26F87EE6-249B-FFEB-B903-3F54D0D4EA22}"/>
          </ac:picMkLst>
        </pc:picChg>
      </pc:sldChg>
      <pc:sldChg chg="add del">
        <pc:chgData name="kheang ly" userId="0b0eb30075b8a81a" providerId="LiveId" clId="{0F61687B-2F3F-47F8-8EB1-337DF2D05EEF}" dt="2023-09-26T09:17:46.270" v="246"/>
        <pc:sldMkLst>
          <pc:docMk/>
          <pc:sldMk cId="4268765969" sldId="260"/>
        </pc:sldMkLst>
      </pc:sldChg>
      <pc:sldChg chg="modSp add mod">
        <pc:chgData name="kheang ly" userId="0b0eb30075b8a81a" providerId="LiveId" clId="{0F61687B-2F3F-47F8-8EB1-337DF2D05EEF}" dt="2023-09-26T11:23:35.614" v="1715" actId="20577"/>
        <pc:sldMkLst>
          <pc:docMk/>
          <pc:sldMk cId="2125863718" sldId="261"/>
        </pc:sldMkLst>
        <pc:spChg chg="mod">
          <ac:chgData name="kheang ly" userId="0b0eb30075b8a81a" providerId="LiveId" clId="{0F61687B-2F3F-47F8-8EB1-337DF2D05EEF}" dt="2023-09-26T11:23:35.614" v="1715" actId="20577"/>
          <ac:spMkLst>
            <pc:docMk/>
            <pc:sldMk cId="2125863718" sldId="261"/>
            <ac:spMk id="2" creationId="{5366957A-F718-3CBF-05E0-59417ACEB6A8}"/>
          </ac:spMkLst>
        </pc:spChg>
        <pc:picChg chg="mod">
          <ac:chgData name="kheang ly" userId="0b0eb30075b8a81a" providerId="LiveId" clId="{0F61687B-2F3F-47F8-8EB1-337DF2D05EEF}" dt="2023-09-26T09:26:39.574" v="335" actId="1076"/>
          <ac:picMkLst>
            <pc:docMk/>
            <pc:sldMk cId="2125863718" sldId="261"/>
            <ac:picMk id="7" creationId="{26F87EE6-249B-FFEB-B903-3F54D0D4EA22}"/>
          </ac:picMkLst>
        </pc:picChg>
      </pc:sldChg>
      <pc:sldChg chg="addSp delSp modSp add mod ord">
        <pc:chgData name="kheang ly" userId="0b0eb30075b8a81a" providerId="LiveId" clId="{0F61687B-2F3F-47F8-8EB1-337DF2D05EEF}" dt="2023-09-26T09:56:49.024" v="1348"/>
        <pc:sldMkLst>
          <pc:docMk/>
          <pc:sldMk cId="2327169312" sldId="262"/>
        </pc:sldMkLst>
        <pc:spChg chg="add del mod">
          <ac:chgData name="kheang ly" userId="0b0eb30075b8a81a" providerId="LiveId" clId="{0F61687B-2F3F-47F8-8EB1-337DF2D05EEF}" dt="2023-09-26T09:56:25.827" v="1336" actId="478"/>
          <ac:spMkLst>
            <pc:docMk/>
            <pc:sldMk cId="2327169312" sldId="262"/>
            <ac:spMk id="2" creationId="{5366957A-F718-3CBF-05E0-59417ACEB6A8}"/>
          </ac:spMkLst>
        </pc:spChg>
        <pc:graphicFrameChg chg="add mod modGraphic">
          <ac:chgData name="kheang ly" userId="0b0eb30075b8a81a" providerId="LiveId" clId="{0F61687B-2F3F-47F8-8EB1-337DF2D05EEF}" dt="2023-09-26T09:56:40.735" v="1346" actId="14100"/>
          <ac:graphicFrameMkLst>
            <pc:docMk/>
            <pc:sldMk cId="2327169312" sldId="262"/>
            <ac:graphicFrameMk id="3" creationId="{6009125B-93AA-2778-179C-2ECB8BE2C7D3}"/>
          </ac:graphicFrameMkLst>
        </pc:graphicFrameChg>
        <pc:picChg chg="del">
          <ac:chgData name="kheang ly" userId="0b0eb30075b8a81a" providerId="LiveId" clId="{0F61687B-2F3F-47F8-8EB1-337DF2D05EEF}" dt="2023-09-26T09:34:47.448" v="544" actId="478"/>
          <ac:picMkLst>
            <pc:docMk/>
            <pc:sldMk cId="2327169312" sldId="262"/>
            <ac:picMk id="7" creationId="{26F87EE6-249B-FFEB-B903-3F54D0D4EA22}"/>
          </ac:picMkLst>
        </pc:picChg>
      </pc:sldChg>
      <pc:sldChg chg="modSp add mod ord">
        <pc:chgData name="kheang ly" userId="0b0eb30075b8a81a" providerId="LiveId" clId="{0F61687B-2F3F-47F8-8EB1-337DF2D05EEF}" dt="2023-09-26T11:34:51.604" v="1946"/>
        <pc:sldMkLst>
          <pc:docMk/>
          <pc:sldMk cId="3094841042" sldId="263"/>
        </pc:sldMkLst>
        <pc:spChg chg="mod">
          <ac:chgData name="kheang ly" userId="0b0eb30075b8a81a" providerId="LiveId" clId="{0F61687B-2F3F-47F8-8EB1-337DF2D05EEF}" dt="2023-09-26T11:34:33.543" v="1944" actId="1076"/>
          <ac:spMkLst>
            <pc:docMk/>
            <pc:sldMk cId="3094841042" sldId="263"/>
            <ac:spMk id="2" creationId="{5366957A-F718-3CBF-05E0-59417ACEB6A8}"/>
          </ac:spMkLst>
        </pc:spChg>
      </pc:sldChg>
      <pc:sldChg chg="modSp add del mod">
        <pc:chgData name="kheang ly" userId="0b0eb30075b8a81a" providerId="LiveId" clId="{0F61687B-2F3F-47F8-8EB1-337DF2D05EEF}" dt="2023-09-26T11:12:23.785" v="1488" actId="47"/>
        <pc:sldMkLst>
          <pc:docMk/>
          <pc:sldMk cId="3238177855" sldId="264"/>
        </pc:sldMkLst>
        <pc:spChg chg="mod">
          <ac:chgData name="kheang ly" userId="0b0eb30075b8a81a" providerId="LiveId" clId="{0F61687B-2F3F-47F8-8EB1-337DF2D05EEF}" dt="2023-09-26T10:47:04.507" v="1383" actId="20577"/>
          <ac:spMkLst>
            <pc:docMk/>
            <pc:sldMk cId="3238177855" sldId="264"/>
            <ac:spMk id="2" creationId="{5366957A-F718-3CBF-05E0-59417ACEB6A8}"/>
          </ac:spMkLst>
        </pc:spChg>
      </pc:sldChg>
      <pc:sldChg chg="modSp add mod">
        <pc:chgData name="kheang ly" userId="0b0eb30075b8a81a" providerId="LiveId" clId="{0F61687B-2F3F-47F8-8EB1-337DF2D05EEF}" dt="2023-09-26T11:38:48.661" v="2045" actId="14100"/>
        <pc:sldMkLst>
          <pc:docMk/>
          <pc:sldMk cId="471552697" sldId="265"/>
        </pc:sldMkLst>
        <pc:spChg chg="mod">
          <ac:chgData name="kheang ly" userId="0b0eb30075b8a81a" providerId="LiveId" clId="{0F61687B-2F3F-47F8-8EB1-337DF2D05EEF}" dt="2023-09-26T11:38:48.661" v="2045" actId="14100"/>
          <ac:spMkLst>
            <pc:docMk/>
            <pc:sldMk cId="471552697" sldId="265"/>
            <ac:spMk id="2" creationId="{5366957A-F718-3CBF-05E0-59417ACEB6A8}"/>
          </ac:spMkLst>
        </pc:spChg>
      </pc:sldChg>
      <pc:sldChg chg="modSp add mod">
        <pc:chgData name="kheang ly" userId="0b0eb30075b8a81a" providerId="LiveId" clId="{0F61687B-2F3F-47F8-8EB1-337DF2D05EEF}" dt="2023-09-26T11:56:41.866" v="2423" actId="20577"/>
        <pc:sldMkLst>
          <pc:docMk/>
          <pc:sldMk cId="889913845" sldId="266"/>
        </pc:sldMkLst>
        <pc:spChg chg="mod">
          <ac:chgData name="kheang ly" userId="0b0eb30075b8a81a" providerId="LiveId" clId="{0F61687B-2F3F-47F8-8EB1-337DF2D05EEF}" dt="2023-09-26T11:56:41.866" v="2423" actId="20577"/>
          <ac:spMkLst>
            <pc:docMk/>
            <pc:sldMk cId="889913845" sldId="266"/>
            <ac:spMk id="2" creationId="{5366957A-F718-3CBF-05E0-59417ACEB6A8}"/>
          </ac:spMkLst>
        </pc:spChg>
        <pc:picChg chg="mod">
          <ac:chgData name="kheang ly" userId="0b0eb30075b8a81a" providerId="LiveId" clId="{0F61687B-2F3F-47F8-8EB1-337DF2D05EEF}" dt="2023-09-26T11:47:10.148" v="2269" actId="1076"/>
          <ac:picMkLst>
            <pc:docMk/>
            <pc:sldMk cId="889913845" sldId="266"/>
            <ac:picMk id="7" creationId="{26F87EE6-249B-FFEB-B903-3F54D0D4EA22}"/>
          </ac:picMkLst>
        </pc:picChg>
      </pc:sldChg>
      <pc:sldChg chg="modSp add mod">
        <pc:chgData name="kheang ly" userId="0b0eb30075b8a81a" providerId="LiveId" clId="{0F61687B-2F3F-47F8-8EB1-337DF2D05EEF}" dt="2023-09-26T14:50:23.156" v="2782" actId="1076"/>
        <pc:sldMkLst>
          <pc:docMk/>
          <pc:sldMk cId="85035572" sldId="267"/>
        </pc:sldMkLst>
        <pc:spChg chg="mod">
          <ac:chgData name="kheang ly" userId="0b0eb30075b8a81a" providerId="LiveId" clId="{0F61687B-2F3F-47F8-8EB1-337DF2D05EEF}" dt="2023-09-26T14:50:23.156" v="2782" actId="1076"/>
          <ac:spMkLst>
            <pc:docMk/>
            <pc:sldMk cId="85035572" sldId="267"/>
            <ac:spMk id="2" creationId="{5366957A-F718-3CBF-05E0-59417ACEB6A8}"/>
          </ac:spMkLst>
        </pc:spChg>
      </pc:sldChg>
      <pc:sldChg chg="modSp add mod">
        <pc:chgData name="kheang ly" userId="0b0eb30075b8a81a" providerId="LiveId" clId="{0F61687B-2F3F-47F8-8EB1-337DF2D05EEF}" dt="2023-09-26T15:39:37.533" v="3095" actId="404"/>
        <pc:sldMkLst>
          <pc:docMk/>
          <pc:sldMk cId="2317476096" sldId="268"/>
        </pc:sldMkLst>
        <pc:spChg chg="mod">
          <ac:chgData name="kheang ly" userId="0b0eb30075b8a81a" providerId="LiveId" clId="{0F61687B-2F3F-47F8-8EB1-337DF2D05EEF}" dt="2023-09-26T15:39:37.533" v="3095" actId="404"/>
          <ac:spMkLst>
            <pc:docMk/>
            <pc:sldMk cId="2317476096" sldId="268"/>
            <ac:spMk id="2" creationId="{5366957A-F718-3CBF-05E0-59417ACEB6A8}"/>
          </ac:spMkLst>
        </pc:spChg>
      </pc:sldChg>
      <pc:sldChg chg="modSp add mod">
        <pc:chgData name="kheang ly" userId="0b0eb30075b8a81a" providerId="LiveId" clId="{0F61687B-2F3F-47F8-8EB1-337DF2D05EEF}" dt="2023-09-26T15:50:35.568" v="3282" actId="20577"/>
        <pc:sldMkLst>
          <pc:docMk/>
          <pc:sldMk cId="3649901522" sldId="269"/>
        </pc:sldMkLst>
        <pc:spChg chg="mod">
          <ac:chgData name="kheang ly" userId="0b0eb30075b8a81a" providerId="LiveId" clId="{0F61687B-2F3F-47F8-8EB1-337DF2D05EEF}" dt="2023-09-26T15:50:35.568" v="3282" actId="20577"/>
          <ac:spMkLst>
            <pc:docMk/>
            <pc:sldMk cId="3649901522" sldId="269"/>
            <ac:spMk id="2" creationId="{5366957A-F718-3CBF-05E0-59417ACEB6A8}"/>
          </ac:spMkLst>
        </pc:spChg>
      </pc:sldChg>
      <pc:sldChg chg="modSp add del mod">
        <pc:chgData name="kheang ly" userId="0b0eb30075b8a81a" providerId="LiveId" clId="{0F61687B-2F3F-47F8-8EB1-337DF2D05EEF}" dt="2023-09-26T16:12:16.692" v="3283" actId="47"/>
        <pc:sldMkLst>
          <pc:docMk/>
          <pc:sldMk cId="4004303302" sldId="270"/>
        </pc:sldMkLst>
        <pc:spChg chg="mod">
          <ac:chgData name="kheang ly" userId="0b0eb30075b8a81a" providerId="LiveId" clId="{0F61687B-2F3F-47F8-8EB1-337DF2D05EEF}" dt="2023-09-26T11:13:31.467" v="1535" actId="20577"/>
          <ac:spMkLst>
            <pc:docMk/>
            <pc:sldMk cId="4004303302" sldId="270"/>
            <ac:spMk id="2" creationId="{5366957A-F718-3CBF-05E0-59417ACEB6A8}"/>
          </ac:spMkLst>
        </pc:spChg>
      </pc:sldChg>
      <pc:sldChg chg="modSp add del mod">
        <pc:chgData name="kheang ly" userId="0b0eb30075b8a81a" providerId="LiveId" clId="{0F61687B-2F3F-47F8-8EB1-337DF2D05EEF}" dt="2023-09-26T16:13:25.377" v="3322" actId="47"/>
        <pc:sldMkLst>
          <pc:docMk/>
          <pc:sldMk cId="3282565304" sldId="271"/>
        </pc:sldMkLst>
        <pc:spChg chg="mod">
          <ac:chgData name="kheang ly" userId="0b0eb30075b8a81a" providerId="LiveId" clId="{0F61687B-2F3F-47F8-8EB1-337DF2D05EEF}" dt="2023-09-26T11:13:58.343" v="1546" actId="20577"/>
          <ac:spMkLst>
            <pc:docMk/>
            <pc:sldMk cId="3282565304" sldId="271"/>
            <ac:spMk id="2" creationId="{5366957A-F718-3CBF-05E0-59417ACEB6A8}"/>
          </ac:spMkLst>
        </pc:spChg>
      </pc:sldChg>
      <pc:sldChg chg="add">
        <pc:chgData name="kheang ly" userId="0b0eb30075b8a81a" providerId="LiveId" clId="{0F61687B-2F3F-47F8-8EB1-337DF2D05EEF}" dt="2023-09-26T11:14:13.697" v="1547"/>
        <pc:sldMkLst>
          <pc:docMk/>
          <pc:sldMk cId="3260709261" sldId="272"/>
        </pc:sldMkLst>
      </pc:sldChg>
      <pc:sldChg chg="add del">
        <pc:chgData name="kheang ly" userId="0b0eb30075b8a81a" providerId="LiveId" clId="{0F61687B-2F3F-47F8-8EB1-337DF2D05EEF}" dt="2023-09-26T11:34:57.691" v="1947" actId="47"/>
        <pc:sldMkLst>
          <pc:docMk/>
          <pc:sldMk cId="767044810" sldId="273"/>
        </pc:sldMkLst>
      </pc:sldChg>
      <pc:sldChg chg="add">
        <pc:chgData name="kheang ly" userId="0b0eb30075b8a81a" providerId="LiveId" clId="{0F61687B-2F3F-47F8-8EB1-337DF2D05EEF}" dt="2023-09-26T11:14:21.627" v="1549"/>
        <pc:sldMkLst>
          <pc:docMk/>
          <pc:sldMk cId="3756399535" sldId="274"/>
        </pc:sldMkLst>
      </pc:sldChg>
      <pc:sldChg chg="add">
        <pc:chgData name="kheang ly" userId="0b0eb30075b8a81a" providerId="LiveId" clId="{0F61687B-2F3F-47F8-8EB1-337DF2D05EEF}" dt="2023-09-26T11:14:25.986" v="1550"/>
        <pc:sldMkLst>
          <pc:docMk/>
          <pc:sldMk cId="1420779334" sldId="275"/>
        </pc:sldMkLst>
      </pc:sldChg>
      <pc:sldChg chg="add">
        <pc:chgData name="kheang ly" userId="0b0eb30075b8a81a" providerId="LiveId" clId="{0F61687B-2F3F-47F8-8EB1-337DF2D05EEF}" dt="2023-09-26T11:14:29.197" v="1551"/>
        <pc:sldMkLst>
          <pc:docMk/>
          <pc:sldMk cId="74297977" sldId="276"/>
        </pc:sldMkLst>
      </pc:sldChg>
      <pc:sldChg chg="add">
        <pc:chgData name="kheang ly" userId="0b0eb30075b8a81a" providerId="LiveId" clId="{0F61687B-2F3F-47F8-8EB1-337DF2D05EEF}" dt="2023-09-26T11:14:32.880" v="1552"/>
        <pc:sldMkLst>
          <pc:docMk/>
          <pc:sldMk cId="1552306814" sldId="277"/>
        </pc:sldMkLst>
      </pc:sldChg>
      <pc:sldChg chg="add">
        <pc:chgData name="kheang ly" userId="0b0eb30075b8a81a" providerId="LiveId" clId="{0F61687B-2F3F-47F8-8EB1-337DF2D05EEF}" dt="2023-09-26T11:14:36.269" v="1553"/>
        <pc:sldMkLst>
          <pc:docMk/>
          <pc:sldMk cId="1301531918" sldId="278"/>
        </pc:sldMkLst>
      </pc:sldChg>
      <pc:sldChg chg="add">
        <pc:chgData name="kheang ly" userId="0b0eb30075b8a81a" providerId="LiveId" clId="{0F61687B-2F3F-47F8-8EB1-337DF2D05EEF}" dt="2023-09-26T11:14:40.171" v="1554"/>
        <pc:sldMkLst>
          <pc:docMk/>
          <pc:sldMk cId="3784241961" sldId="279"/>
        </pc:sldMkLst>
      </pc:sldChg>
      <pc:sldChg chg="add">
        <pc:chgData name="kheang ly" userId="0b0eb30075b8a81a" providerId="LiveId" clId="{0F61687B-2F3F-47F8-8EB1-337DF2D05EEF}" dt="2023-09-26T11:14:43.654" v="1555"/>
        <pc:sldMkLst>
          <pc:docMk/>
          <pc:sldMk cId="1379005150" sldId="280"/>
        </pc:sldMkLst>
      </pc:sldChg>
      <pc:sldChg chg="delSp modSp add mod">
        <pc:chgData name="kheang ly" userId="0b0eb30075b8a81a" providerId="LiveId" clId="{0F61687B-2F3F-47F8-8EB1-337DF2D05EEF}" dt="2023-09-26T11:31:58.387" v="1737" actId="1076"/>
        <pc:sldMkLst>
          <pc:docMk/>
          <pc:sldMk cId="2553412290" sldId="281"/>
        </pc:sldMkLst>
        <pc:spChg chg="mod">
          <ac:chgData name="kheang ly" userId="0b0eb30075b8a81a" providerId="LiveId" clId="{0F61687B-2F3F-47F8-8EB1-337DF2D05EEF}" dt="2023-09-26T11:31:58.387" v="1737" actId="1076"/>
          <ac:spMkLst>
            <pc:docMk/>
            <pc:sldMk cId="2553412290" sldId="281"/>
            <ac:spMk id="2" creationId="{5366957A-F718-3CBF-05E0-59417ACEB6A8}"/>
          </ac:spMkLst>
        </pc:spChg>
        <pc:picChg chg="del">
          <ac:chgData name="kheang ly" userId="0b0eb30075b8a81a" providerId="LiveId" clId="{0F61687B-2F3F-47F8-8EB1-337DF2D05EEF}" dt="2023-09-26T11:31:13.170" v="1727" actId="478"/>
          <ac:picMkLst>
            <pc:docMk/>
            <pc:sldMk cId="2553412290" sldId="281"/>
            <ac:picMk id="7" creationId="{26F87EE6-249B-FFEB-B903-3F54D0D4EA22}"/>
          </ac:picMkLst>
        </pc:picChg>
      </pc:sldChg>
      <pc:sldChg chg="modSp add mod">
        <pc:chgData name="kheang ly" userId="0b0eb30075b8a81a" providerId="LiveId" clId="{0F61687B-2F3F-47F8-8EB1-337DF2D05EEF}" dt="2023-09-26T12:00:22.167" v="2643" actId="403"/>
        <pc:sldMkLst>
          <pc:docMk/>
          <pc:sldMk cId="830625319" sldId="282"/>
        </pc:sldMkLst>
        <pc:graphicFrameChg chg="mod modGraphic">
          <ac:chgData name="kheang ly" userId="0b0eb30075b8a81a" providerId="LiveId" clId="{0F61687B-2F3F-47F8-8EB1-337DF2D05EEF}" dt="2023-09-26T12:00:22.167" v="2643" actId="403"/>
          <ac:graphicFrameMkLst>
            <pc:docMk/>
            <pc:sldMk cId="830625319" sldId="282"/>
            <ac:graphicFrameMk id="3" creationId="{6009125B-93AA-2778-179C-2ECB8BE2C7D3}"/>
          </ac:graphicFrameMkLst>
        </pc:graphicFrameChg>
      </pc:sldChg>
      <pc:sldChg chg="add del">
        <pc:chgData name="kheang ly" userId="0b0eb30075b8a81a" providerId="LiveId" clId="{0F61687B-2F3F-47F8-8EB1-337DF2D05EEF}" dt="2023-09-26T11:30:34.784" v="1724"/>
        <pc:sldMkLst>
          <pc:docMk/>
          <pc:sldMk cId="1950471989" sldId="282"/>
        </pc:sldMkLst>
      </pc:sldChg>
      <pc:sldChg chg="modSp add mod">
        <pc:chgData name="kheang ly" userId="0b0eb30075b8a81a" providerId="LiveId" clId="{0F61687B-2F3F-47F8-8EB1-337DF2D05EEF}" dt="2023-09-26T15:49:42.021" v="3280" actId="1076"/>
        <pc:sldMkLst>
          <pc:docMk/>
          <pc:sldMk cId="1189373135" sldId="283"/>
        </pc:sldMkLst>
        <pc:spChg chg="mod">
          <ac:chgData name="kheang ly" userId="0b0eb30075b8a81a" providerId="LiveId" clId="{0F61687B-2F3F-47F8-8EB1-337DF2D05EEF}" dt="2023-09-26T15:49:42.021" v="3280" actId="1076"/>
          <ac:spMkLst>
            <pc:docMk/>
            <pc:sldMk cId="1189373135" sldId="283"/>
            <ac:spMk id="2" creationId="{5366957A-F718-3CBF-05E0-59417ACEB6A8}"/>
          </ac:spMkLst>
        </pc:spChg>
      </pc:sldChg>
      <pc:sldChg chg="add">
        <pc:chgData name="kheang ly" userId="0b0eb30075b8a81a" providerId="LiveId" clId="{0F61687B-2F3F-47F8-8EB1-337DF2D05EEF}" dt="2023-09-26T15:49:44.890" v="3281"/>
        <pc:sldMkLst>
          <pc:docMk/>
          <pc:sldMk cId="1113286957" sldId="284"/>
        </pc:sldMkLst>
      </pc:sldChg>
      <pc:sldChg chg="modSp add mod">
        <pc:chgData name="kheang ly" userId="0b0eb30075b8a81a" providerId="LiveId" clId="{0F61687B-2F3F-47F8-8EB1-337DF2D05EEF}" dt="2023-09-26T16:13:16.901" v="3321" actId="20577"/>
        <pc:sldMkLst>
          <pc:docMk/>
          <pc:sldMk cId="3829970568" sldId="285"/>
        </pc:sldMkLst>
        <pc:spChg chg="mod">
          <ac:chgData name="kheang ly" userId="0b0eb30075b8a81a" providerId="LiveId" clId="{0F61687B-2F3F-47F8-8EB1-337DF2D05EEF}" dt="2023-09-26T16:13:16.901" v="3321" actId="20577"/>
          <ac:spMkLst>
            <pc:docMk/>
            <pc:sldMk cId="3829970568" sldId="285"/>
            <ac:spMk id="2" creationId="{5366957A-F718-3CBF-05E0-59417ACEB6A8}"/>
          </ac:spMkLst>
        </pc:spChg>
      </pc:sldChg>
      <pc:sldChg chg="modSp add mod">
        <pc:chgData name="kheang ly" userId="0b0eb30075b8a81a" providerId="LiveId" clId="{0F61687B-2F3F-47F8-8EB1-337DF2D05EEF}" dt="2023-09-26T16:14:55.168" v="3369" actId="5793"/>
        <pc:sldMkLst>
          <pc:docMk/>
          <pc:sldMk cId="2978452678" sldId="286"/>
        </pc:sldMkLst>
        <pc:spChg chg="mod">
          <ac:chgData name="kheang ly" userId="0b0eb30075b8a81a" providerId="LiveId" clId="{0F61687B-2F3F-47F8-8EB1-337DF2D05EEF}" dt="2023-09-26T16:14:55.168" v="3369" actId="5793"/>
          <ac:spMkLst>
            <pc:docMk/>
            <pc:sldMk cId="2978452678" sldId="286"/>
            <ac:spMk id="2" creationId="{5366957A-F718-3CBF-05E0-59417ACEB6A8}"/>
          </ac:spMkLst>
        </pc:spChg>
      </pc:sldChg>
      <pc:sldChg chg="modSp add mod">
        <pc:chgData name="kheang ly" userId="0b0eb30075b8a81a" providerId="LiveId" clId="{0F61687B-2F3F-47F8-8EB1-337DF2D05EEF}" dt="2023-09-26T16:34:20.642" v="3402" actId="20577"/>
        <pc:sldMkLst>
          <pc:docMk/>
          <pc:sldMk cId="3658540392" sldId="287"/>
        </pc:sldMkLst>
        <pc:spChg chg="mod">
          <ac:chgData name="kheang ly" userId="0b0eb30075b8a81a" providerId="LiveId" clId="{0F61687B-2F3F-47F8-8EB1-337DF2D05EEF}" dt="2023-09-26T16:34:20.642" v="3402" actId="20577"/>
          <ac:spMkLst>
            <pc:docMk/>
            <pc:sldMk cId="3658540392" sldId="287"/>
            <ac:spMk id="2" creationId="{5366957A-F718-3CBF-05E0-59417ACEB6A8}"/>
          </ac:spMkLst>
        </pc:spChg>
      </pc:sldChg>
      <pc:sldChg chg="addSp delSp modSp add mod">
        <pc:chgData name="kheang ly" userId="0b0eb30075b8a81a" providerId="LiveId" clId="{0F61687B-2F3F-47F8-8EB1-337DF2D05EEF}" dt="2023-09-26T16:38:50.999" v="3611" actId="14100"/>
        <pc:sldMkLst>
          <pc:docMk/>
          <pc:sldMk cId="1573000916" sldId="288"/>
        </pc:sldMkLst>
        <pc:spChg chg="mod">
          <ac:chgData name="kheang ly" userId="0b0eb30075b8a81a" providerId="LiveId" clId="{0F61687B-2F3F-47F8-8EB1-337DF2D05EEF}" dt="2023-09-26T16:37:18.621" v="3590" actId="20577"/>
          <ac:spMkLst>
            <pc:docMk/>
            <pc:sldMk cId="1573000916" sldId="288"/>
            <ac:spMk id="2" creationId="{5366957A-F718-3CBF-05E0-59417ACEB6A8}"/>
          </ac:spMkLst>
        </pc:spChg>
        <pc:spChg chg="add mod">
          <ac:chgData name="kheang ly" userId="0b0eb30075b8a81a" providerId="LiveId" clId="{0F61687B-2F3F-47F8-8EB1-337DF2D05EEF}" dt="2023-09-26T16:38:50.999" v="3611" actId="14100"/>
          <ac:spMkLst>
            <pc:docMk/>
            <pc:sldMk cId="1573000916" sldId="288"/>
            <ac:spMk id="3" creationId="{D3703452-55C6-BCCE-67D3-D23003ECAFC6}"/>
          </ac:spMkLst>
        </pc:spChg>
        <pc:picChg chg="add del mod">
          <ac:chgData name="kheang ly" userId="0b0eb30075b8a81a" providerId="LiveId" clId="{0F61687B-2F3F-47F8-8EB1-337DF2D05EEF}" dt="2023-09-26T16:34:36.705" v="3406" actId="1076"/>
          <ac:picMkLst>
            <pc:docMk/>
            <pc:sldMk cId="1573000916" sldId="288"/>
            <ac:picMk id="7" creationId="{26F87EE6-249B-FFEB-B903-3F54D0D4EA22}"/>
          </ac:picMkLst>
        </pc:picChg>
      </pc:sldChg>
      <pc:sldChg chg="add del">
        <pc:chgData name="kheang ly" userId="0b0eb30075b8a81a" providerId="LiveId" clId="{0F61687B-2F3F-47F8-8EB1-337DF2D05EEF}" dt="2023-09-26T16:38:56.047" v="3612" actId="47"/>
        <pc:sldMkLst>
          <pc:docMk/>
          <pc:sldMk cId="944642449" sldId="289"/>
        </pc:sldMkLst>
      </pc:sldChg>
      <pc:sldChg chg="delSp modSp add mod">
        <pc:chgData name="kheang ly" userId="0b0eb30075b8a81a" providerId="LiveId" clId="{0F61687B-2F3F-47F8-8EB1-337DF2D05EEF}" dt="2023-09-26T16:47:32.526" v="4239" actId="20577"/>
        <pc:sldMkLst>
          <pc:docMk/>
          <pc:sldMk cId="1224539229" sldId="289"/>
        </pc:sldMkLst>
        <pc:spChg chg="mod">
          <ac:chgData name="kheang ly" userId="0b0eb30075b8a81a" providerId="LiveId" clId="{0F61687B-2F3F-47F8-8EB1-337DF2D05EEF}" dt="2023-09-26T16:47:32.526" v="4239" actId="20577"/>
          <ac:spMkLst>
            <pc:docMk/>
            <pc:sldMk cId="1224539229" sldId="289"/>
            <ac:spMk id="2" creationId="{5366957A-F718-3CBF-05E0-59417ACEB6A8}"/>
          </ac:spMkLst>
        </pc:spChg>
        <pc:spChg chg="mod">
          <ac:chgData name="kheang ly" userId="0b0eb30075b8a81a" providerId="LiveId" clId="{0F61687B-2F3F-47F8-8EB1-337DF2D05EEF}" dt="2023-09-26T16:39:17.842" v="3617" actId="20577"/>
          <ac:spMkLst>
            <pc:docMk/>
            <pc:sldMk cId="1224539229" sldId="289"/>
            <ac:spMk id="3" creationId="{D3703452-55C6-BCCE-67D3-D23003ECAFC6}"/>
          </ac:spMkLst>
        </pc:spChg>
        <pc:picChg chg="del">
          <ac:chgData name="kheang ly" userId="0b0eb30075b8a81a" providerId="LiveId" clId="{0F61687B-2F3F-47F8-8EB1-337DF2D05EEF}" dt="2023-09-26T16:39:04.676" v="3614" actId="478"/>
          <ac:picMkLst>
            <pc:docMk/>
            <pc:sldMk cId="1224539229" sldId="289"/>
            <ac:picMk id="7" creationId="{26F87EE6-249B-FFEB-B903-3F54D0D4EA22}"/>
          </ac:picMkLst>
        </pc:picChg>
      </pc:sldChg>
      <pc:sldChg chg="delSp modSp add mod">
        <pc:chgData name="kheang ly" userId="0b0eb30075b8a81a" providerId="LiveId" clId="{0F61687B-2F3F-47F8-8EB1-337DF2D05EEF}" dt="2023-09-26T16:48:21.349" v="4275" actId="1076"/>
        <pc:sldMkLst>
          <pc:docMk/>
          <pc:sldMk cId="1898887618" sldId="290"/>
        </pc:sldMkLst>
        <pc:spChg chg="del">
          <ac:chgData name="kheang ly" userId="0b0eb30075b8a81a" providerId="LiveId" clId="{0F61687B-2F3F-47F8-8EB1-337DF2D05EEF}" dt="2023-09-26T16:47:50.245" v="4241" actId="478"/>
          <ac:spMkLst>
            <pc:docMk/>
            <pc:sldMk cId="1898887618" sldId="290"/>
            <ac:spMk id="2" creationId="{5366957A-F718-3CBF-05E0-59417ACEB6A8}"/>
          </ac:spMkLst>
        </pc:spChg>
        <pc:spChg chg="mod">
          <ac:chgData name="kheang ly" userId="0b0eb30075b8a81a" providerId="LiveId" clId="{0F61687B-2F3F-47F8-8EB1-337DF2D05EEF}" dt="2023-09-26T16:48:21.349" v="4275" actId="1076"/>
          <ac:spMkLst>
            <pc:docMk/>
            <pc:sldMk cId="1898887618" sldId="290"/>
            <ac:spMk id="3" creationId="{D3703452-55C6-BCCE-67D3-D23003ECAFC6}"/>
          </ac:spMkLst>
        </pc:spChg>
      </pc:sldChg>
      <pc:sldChg chg="modSp add mod">
        <pc:chgData name="kheang ly" userId="0b0eb30075b8a81a" providerId="LiveId" clId="{0F61687B-2F3F-47F8-8EB1-337DF2D05EEF}" dt="2023-09-26T16:49:16.728" v="4312" actId="1076"/>
        <pc:sldMkLst>
          <pc:docMk/>
          <pc:sldMk cId="2949544485" sldId="291"/>
        </pc:sldMkLst>
        <pc:spChg chg="mod">
          <ac:chgData name="kheang ly" userId="0b0eb30075b8a81a" providerId="LiveId" clId="{0F61687B-2F3F-47F8-8EB1-337DF2D05EEF}" dt="2023-09-26T16:49:16.728" v="4312" actId="1076"/>
          <ac:spMkLst>
            <pc:docMk/>
            <pc:sldMk cId="2949544485" sldId="291"/>
            <ac:spMk id="3" creationId="{D3703452-55C6-BCCE-67D3-D23003ECAFC6}"/>
          </ac:spMkLst>
        </pc:spChg>
      </pc:sldChg>
    </pc:docChg>
  </pc:docChgLst>
  <pc:docChgLst>
    <pc:chgData name="kheang ly" userId="0b0eb30075b8a81a" providerId="LiveId" clId="{0B96D0AB-9625-4CCC-99F7-1675DCD43C04}"/>
    <pc:docChg chg="undo custSel addSld delSld modSld">
      <pc:chgData name="kheang ly" userId="0b0eb30075b8a81a" providerId="LiveId" clId="{0B96D0AB-9625-4CCC-99F7-1675DCD43C04}" dt="2023-10-03T16:11:24.400" v="1807" actId="20577"/>
      <pc:docMkLst>
        <pc:docMk/>
      </pc:docMkLst>
      <pc:sldChg chg="addSp delSp modSp mod">
        <pc:chgData name="kheang ly" userId="0b0eb30075b8a81a" providerId="LiveId" clId="{0B96D0AB-9625-4CCC-99F7-1675DCD43C04}" dt="2023-10-03T11:09:44.867" v="13" actId="1076"/>
        <pc:sldMkLst>
          <pc:docMk/>
          <pc:sldMk cId="2062688673" sldId="257"/>
        </pc:sldMkLst>
        <pc:spChg chg="mod">
          <ac:chgData name="kheang ly" userId="0b0eb30075b8a81a" providerId="LiveId" clId="{0B96D0AB-9625-4CCC-99F7-1675DCD43C04}" dt="2023-10-03T11:09:29.302" v="9" actId="20577"/>
          <ac:spMkLst>
            <pc:docMk/>
            <pc:sldMk cId="2062688673" sldId="257"/>
            <ac:spMk id="2" creationId="{5366957A-F718-3CBF-05E0-59417ACEB6A8}"/>
          </ac:spMkLst>
        </pc:spChg>
        <pc:picChg chg="add mod">
          <ac:chgData name="kheang ly" userId="0b0eb30075b8a81a" providerId="LiveId" clId="{0B96D0AB-9625-4CCC-99F7-1675DCD43C04}" dt="2023-10-03T11:09:44.867" v="13" actId="1076"/>
          <ac:picMkLst>
            <pc:docMk/>
            <pc:sldMk cId="2062688673" sldId="257"/>
            <ac:picMk id="3" creationId="{5AFF731C-4DD2-1CD2-12EA-E4DC97531BE8}"/>
          </ac:picMkLst>
        </pc:picChg>
        <pc:picChg chg="del">
          <ac:chgData name="kheang ly" userId="0b0eb30075b8a81a" providerId="LiveId" clId="{0B96D0AB-9625-4CCC-99F7-1675DCD43C04}" dt="2023-10-03T11:09:24.051" v="0" actId="478"/>
          <ac:picMkLst>
            <pc:docMk/>
            <pc:sldMk cId="2062688673" sldId="257"/>
            <ac:picMk id="7" creationId="{26F87EE6-249B-FFEB-B903-3F54D0D4EA22}"/>
          </ac:picMkLst>
        </pc:picChg>
      </pc:sldChg>
      <pc:sldChg chg="addSp delSp modSp mod">
        <pc:chgData name="kheang ly" userId="0b0eb30075b8a81a" providerId="LiveId" clId="{0B96D0AB-9625-4CCC-99F7-1675DCD43C04}" dt="2023-10-03T14:38:58.600" v="422" actId="1076"/>
        <pc:sldMkLst>
          <pc:docMk/>
          <pc:sldMk cId="3172222241" sldId="258"/>
        </pc:sldMkLst>
        <pc:spChg chg="mod">
          <ac:chgData name="kheang ly" userId="0b0eb30075b8a81a" providerId="LiveId" clId="{0B96D0AB-9625-4CCC-99F7-1675DCD43C04}" dt="2023-10-03T14:38:58.600" v="422" actId="1076"/>
          <ac:spMkLst>
            <pc:docMk/>
            <pc:sldMk cId="3172222241" sldId="258"/>
            <ac:spMk id="2" creationId="{5366957A-F718-3CBF-05E0-59417ACEB6A8}"/>
          </ac:spMkLst>
        </pc:spChg>
        <pc:picChg chg="add mod">
          <ac:chgData name="kheang ly" userId="0b0eb30075b8a81a" providerId="LiveId" clId="{0B96D0AB-9625-4CCC-99F7-1675DCD43C04}" dt="2023-10-03T11:10:14.413" v="26" actId="1076"/>
          <ac:picMkLst>
            <pc:docMk/>
            <pc:sldMk cId="3172222241" sldId="258"/>
            <ac:picMk id="3" creationId="{AB8C21F1-D6A6-CF98-6EE1-5F9DF17C4C0E}"/>
          </ac:picMkLst>
        </pc:picChg>
        <pc:picChg chg="del">
          <ac:chgData name="kheang ly" userId="0b0eb30075b8a81a" providerId="LiveId" clId="{0B96D0AB-9625-4CCC-99F7-1675DCD43C04}" dt="2023-10-03T11:09:57.037" v="14" actId="478"/>
          <ac:picMkLst>
            <pc:docMk/>
            <pc:sldMk cId="3172222241" sldId="258"/>
            <ac:picMk id="7" creationId="{26F87EE6-249B-FFEB-B903-3F54D0D4EA22}"/>
          </ac:picMkLst>
        </pc:picChg>
      </pc:sldChg>
      <pc:sldChg chg="del">
        <pc:chgData name="kheang ly" userId="0b0eb30075b8a81a" providerId="LiveId" clId="{0B96D0AB-9625-4CCC-99F7-1675DCD43C04}" dt="2023-10-03T11:10:42.069" v="27" actId="47"/>
        <pc:sldMkLst>
          <pc:docMk/>
          <pc:sldMk cId="622163670" sldId="259"/>
        </pc:sldMkLst>
      </pc:sldChg>
      <pc:sldChg chg="del">
        <pc:chgData name="kheang ly" userId="0b0eb30075b8a81a" providerId="LiveId" clId="{0B96D0AB-9625-4CCC-99F7-1675DCD43C04}" dt="2023-10-03T11:10:42.758" v="29" actId="47"/>
        <pc:sldMkLst>
          <pc:docMk/>
          <pc:sldMk cId="3459824936" sldId="260"/>
        </pc:sldMkLst>
      </pc:sldChg>
      <pc:sldChg chg="del">
        <pc:chgData name="kheang ly" userId="0b0eb30075b8a81a" providerId="LiveId" clId="{0B96D0AB-9625-4CCC-99F7-1675DCD43C04}" dt="2023-10-03T11:10:42.985" v="30" actId="47"/>
        <pc:sldMkLst>
          <pc:docMk/>
          <pc:sldMk cId="2125863718" sldId="261"/>
        </pc:sldMkLst>
      </pc:sldChg>
      <pc:sldChg chg="del">
        <pc:chgData name="kheang ly" userId="0b0eb30075b8a81a" providerId="LiveId" clId="{0B96D0AB-9625-4CCC-99F7-1675DCD43C04}" dt="2023-10-03T11:10:42.405" v="28" actId="47"/>
        <pc:sldMkLst>
          <pc:docMk/>
          <pc:sldMk cId="2327169312" sldId="262"/>
        </pc:sldMkLst>
      </pc:sldChg>
      <pc:sldChg chg="del">
        <pc:chgData name="kheang ly" userId="0b0eb30075b8a81a" providerId="LiveId" clId="{0B96D0AB-9625-4CCC-99F7-1675DCD43C04}" dt="2023-10-03T11:10:43.137" v="31" actId="47"/>
        <pc:sldMkLst>
          <pc:docMk/>
          <pc:sldMk cId="3094841042" sldId="263"/>
        </pc:sldMkLst>
      </pc:sldChg>
      <pc:sldChg chg="del">
        <pc:chgData name="kheang ly" userId="0b0eb30075b8a81a" providerId="LiveId" clId="{0B96D0AB-9625-4CCC-99F7-1675DCD43C04}" dt="2023-10-03T11:10:43.696" v="34" actId="47"/>
        <pc:sldMkLst>
          <pc:docMk/>
          <pc:sldMk cId="471552697" sldId="265"/>
        </pc:sldMkLst>
      </pc:sldChg>
      <pc:sldChg chg="del">
        <pc:chgData name="kheang ly" userId="0b0eb30075b8a81a" providerId="LiveId" clId="{0B96D0AB-9625-4CCC-99F7-1675DCD43C04}" dt="2023-10-03T11:10:44.236" v="36" actId="47"/>
        <pc:sldMkLst>
          <pc:docMk/>
          <pc:sldMk cId="889913845" sldId="266"/>
        </pc:sldMkLst>
      </pc:sldChg>
      <pc:sldChg chg="del">
        <pc:chgData name="kheang ly" userId="0b0eb30075b8a81a" providerId="LiveId" clId="{0B96D0AB-9625-4CCC-99F7-1675DCD43C04}" dt="2023-10-03T11:10:44.887" v="39" actId="47"/>
        <pc:sldMkLst>
          <pc:docMk/>
          <pc:sldMk cId="85035572" sldId="267"/>
        </pc:sldMkLst>
      </pc:sldChg>
      <pc:sldChg chg="del">
        <pc:chgData name="kheang ly" userId="0b0eb30075b8a81a" providerId="LiveId" clId="{0B96D0AB-9625-4CCC-99F7-1675DCD43C04}" dt="2023-10-03T11:10:45.255" v="41" actId="47"/>
        <pc:sldMkLst>
          <pc:docMk/>
          <pc:sldMk cId="2317476096" sldId="268"/>
        </pc:sldMkLst>
      </pc:sldChg>
      <pc:sldChg chg="del">
        <pc:chgData name="kheang ly" userId="0b0eb30075b8a81a" providerId="LiveId" clId="{0B96D0AB-9625-4CCC-99F7-1675DCD43C04}" dt="2023-10-03T11:10:45.955" v="45" actId="47"/>
        <pc:sldMkLst>
          <pc:docMk/>
          <pc:sldMk cId="3649901522" sldId="269"/>
        </pc:sldMkLst>
      </pc:sldChg>
      <pc:sldChg chg="del">
        <pc:chgData name="kheang ly" userId="0b0eb30075b8a81a" providerId="LiveId" clId="{0B96D0AB-9625-4CCC-99F7-1675DCD43C04}" dt="2023-10-03T11:10:43.517" v="33" actId="47"/>
        <pc:sldMkLst>
          <pc:docMk/>
          <pc:sldMk cId="3260709261" sldId="272"/>
        </pc:sldMkLst>
      </pc:sldChg>
      <pc:sldChg chg="del">
        <pc:chgData name="kheang ly" userId="0b0eb30075b8a81a" providerId="LiveId" clId="{0B96D0AB-9625-4CCC-99F7-1675DCD43C04}" dt="2023-10-03T11:10:44.062" v="35" actId="47"/>
        <pc:sldMkLst>
          <pc:docMk/>
          <pc:sldMk cId="3756399535" sldId="274"/>
        </pc:sldMkLst>
      </pc:sldChg>
      <pc:sldChg chg="del">
        <pc:chgData name="kheang ly" userId="0b0eb30075b8a81a" providerId="LiveId" clId="{0B96D0AB-9625-4CCC-99F7-1675DCD43C04}" dt="2023-10-03T11:10:44.586" v="38" actId="47"/>
        <pc:sldMkLst>
          <pc:docMk/>
          <pc:sldMk cId="1420779334" sldId="275"/>
        </pc:sldMkLst>
      </pc:sldChg>
      <pc:sldChg chg="del">
        <pc:chgData name="kheang ly" userId="0b0eb30075b8a81a" providerId="LiveId" clId="{0B96D0AB-9625-4CCC-99F7-1675DCD43C04}" dt="2023-10-03T11:10:45.101" v="40" actId="47"/>
        <pc:sldMkLst>
          <pc:docMk/>
          <pc:sldMk cId="74297977" sldId="276"/>
        </pc:sldMkLst>
      </pc:sldChg>
      <pc:sldChg chg="del">
        <pc:chgData name="kheang ly" userId="0b0eb30075b8a81a" providerId="LiveId" clId="{0B96D0AB-9625-4CCC-99F7-1675DCD43C04}" dt="2023-10-03T11:10:45.456" v="42" actId="47"/>
        <pc:sldMkLst>
          <pc:docMk/>
          <pc:sldMk cId="1552306814" sldId="277"/>
        </pc:sldMkLst>
      </pc:sldChg>
      <pc:sldChg chg="del">
        <pc:chgData name="kheang ly" userId="0b0eb30075b8a81a" providerId="LiveId" clId="{0B96D0AB-9625-4CCC-99F7-1675DCD43C04}" dt="2023-10-03T11:10:46.148" v="46" actId="47"/>
        <pc:sldMkLst>
          <pc:docMk/>
          <pc:sldMk cId="1301531918" sldId="278"/>
        </pc:sldMkLst>
      </pc:sldChg>
      <pc:sldChg chg="del">
        <pc:chgData name="kheang ly" userId="0b0eb30075b8a81a" providerId="LiveId" clId="{0B96D0AB-9625-4CCC-99F7-1675DCD43C04}" dt="2023-10-03T11:10:46.508" v="48" actId="47"/>
        <pc:sldMkLst>
          <pc:docMk/>
          <pc:sldMk cId="3784241961" sldId="279"/>
        </pc:sldMkLst>
      </pc:sldChg>
      <pc:sldChg chg="del">
        <pc:chgData name="kheang ly" userId="0b0eb30075b8a81a" providerId="LiveId" clId="{0B96D0AB-9625-4CCC-99F7-1675DCD43C04}" dt="2023-10-03T11:10:46.831" v="50" actId="47"/>
        <pc:sldMkLst>
          <pc:docMk/>
          <pc:sldMk cId="1379005150" sldId="280"/>
        </pc:sldMkLst>
      </pc:sldChg>
      <pc:sldChg chg="del">
        <pc:chgData name="kheang ly" userId="0b0eb30075b8a81a" providerId="LiveId" clId="{0B96D0AB-9625-4CCC-99F7-1675DCD43C04}" dt="2023-10-03T11:10:43.308" v="32" actId="47"/>
        <pc:sldMkLst>
          <pc:docMk/>
          <pc:sldMk cId="2553412290" sldId="281"/>
        </pc:sldMkLst>
      </pc:sldChg>
      <pc:sldChg chg="del">
        <pc:chgData name="kheang ly" userId="0b0eb30075b8a81a" providerId="LiveId" clId="{0B96D0AB-9625-4CCC-99F7-1675DCD43C04}" dt="2023-10-03T11:10:44.406" v="37" actId="47"/>
        <pc:sldMkLst>
          <pc:docMk/>
          <pc:sldMk cId="830625319" sldId="282"/>
        </pc:sldMkLst>
      </pc:sldChg>
      <pc:sldChg chg="del">
        <pc:chgData name="kheang ly" userId="0b0eb30075b8a81a" providerId="LiveId" clId="{0B96D0AB-9625-4CCC-99F7-1675DCD43C04}" dt="2023-10-03T11:10:45.586" v="43" actId="47"/>
        <pc:sldMkLst>
          <pc:docMk/>
          <pc:sldMk cId="1189373135" sldId="283"/>
        </pc:sldMkLst>
      </pc:sldChg>
      <pc:sldChg chg="del">
        <pc:chgData name="kheang ly" userId="0b0eb30075b8a81a" providerId="LiveId" clId="{0B96D0AB-9625-4CCC-99F7-1675DCD43C04}" dt="2023-10-03T11:10:45.814" v="44" actId="47"/>
        <pc:sldMkLst>
          <pc:docMk/>
          <pc:sldMk cId="1113286957" sldId="284"/>
        </pc:sldMkLst>
      </pc:sldChg>
      <pc:sldChg chg="del">
        <pc:chgData name="kheang ly" userId="0b0eb30075b8a81a" providerId="LiveId" clId="{0B96D0AB-9625-4CCC-99F7-1675DCD43C04}" dt="2023-10-03T11:10:46.317" v="47" actId="47"/>
        <pc:sldMkLst>
          <pc:docMk/>
          <pc:sldMk cId="3829970568" sldId="285"/>
        </pc:sldMkLst>
      </pc:sldChg>
      <pc:sldChg chg="del">
        <pc:chgData name="kheang ly" userId="0b0eb30075b8a81a" providerId="LiveId" clId="{0B96D0AB-9625-4CCC-99F7-1675DCD43C04}" dt="2023-10-03T11:10:46.661" v="49" actId="47"/>
        <pc:sldMkLst>
          <pc:docMk/>
          <pc:sldMk cId="2978452678" sldId="286"/>
        </pc:sldMkLst>
      </pc:sldChg>
      <pc:sldChg chg="del">
        <pc:chgData name="kheang ly" userId="0b0eb30075b8a81a" providerId="LiveId" clId="{0B96D0AB-9625-4CCC-99F7-1675DCD43C04}" dt="2023-10-03T11:10:47.043" v="51" actId="47"/>
        <pc:sldMkLst>
          <pc:docMk/>
          <pc:sldMk cId="3658540392" sldId="287"/>
        </pc:sldMkLst>
      </pc:sldChg>
      <pc:sldChg chg="del">
        <pc:chgData name="kheang ly" userId="0b0eb30075b8a81a" providerId="LiveId" clId="{0B96D0AB-9625-4CCC-99F7-1675DCD43C04}" dt="2023-10-03T11:10:47.237" v="52" actId="47"/>
        <pc:sldMkLst>
          <pc:docMk/>
          <pc:sldMk cId="1573000916" sldId="288"/>
        </pc:sldMkLst>
      </pc:sldChg>
      <pc:sldChg chg="del">
        <pc:chgData name="kheang ly" userId="0b0eb30075b8a81a" providerId="LiveId" clId="{0B96D0AB-9625-4CCC-99F7-1675DCD43C04}" dt="2023-10-03T11:10:47.382" v="53" actId="47"/>
        <pc:sldMkLst>
          <pc:docMk/>
          <pc:sldMk cId="1224539229" sldId="289"/>
        </pc:sldMkLst>
      </pc:sldChg>
      <pc:sldChg chg="modSp add mod">
        <pc:chgData name="kheang ly" userId="0b0eb30075b8a81a" providerId="LiveId" clId="{0B96D0AB-9625-4CCC-99F7-1675DCD43C04}" dt="2023-10-03T14:45:15.403" v="621" actId="20577"/>
        <pc:sldMkLst>
          <pc:docMk/>
          <pc:sldMk cId="886307119" sldId="292"/>
        </pc:sldMkLst>
        <pc:spChg chg="mod">
          <ac:chgData name="kheang ly" userId="0b0eb30075b8a81a" providerId="LiveId" clId="{0B96D0AB-9625-4CCC-99F7-1675DCD43C04}" dt="2023-10-03T14:45:15.403" v="621" actId="20577"/>
          <ac:spMkLst>
            <pc:docMk/>
            <pc:sldMk cId="886307119" sldId="292"/>
            <ac:spMk id="2" creationId="{5366957A-F718-3CBF-05E0-59417ACEB6A8}"/>
          </ac:spMkLst>
        </pc:spChg>
      </pc:sldChg>
      <pc:sldChg chg="modSp add mod">
        <pc:chgData name="kheang ly" userId="0b0eb30075b8a81a" providerId="LiveId" clId="{0B96D0AB-9625-4CCC-99F7-1675DCD43C04}" dt="2023-10-03T14:48:18.984" v="704" actId="20577"/>
        <pc:sldMkLst>
          <pc:docMk/>
          <pc:sldMk cId="1807760916" sldId="293"/>
        </pc:sldMkLst>
        <pc:spChg chg="mod">
          <ac:chgData name="kheang ly" userId="0b0eb30075b8a81a" providerId="LiveId" clId="{0B96D0AB-9625-4CCC-99F7-1675DCD43C04}" dt="2023-10-03T14:48:18.984" v="704" actId="20577"/>
          <ac:spMkLst>
            <pc:docMk/>
            <pc:sldMk cId="1807760916" sldId="293"/>
            <ac:spMk id="2" creationId="{5366957A-F718-3CBF-05E0-59417ACEB6A8}"/>
          </ac:spMkLst>
        </pc:spChg>
      </pc:sldChg>
      <pc:sldChg chg="modSp add mod">
        <pc:chgData name="kheang ly" userId="0b0eb30075b8a81a" providerId="LiveId" clId="{0B96D0AB-9625-4CCC-99F7-1675DCD43C04}" dt="2023-10-03T15:08:12.287" v="957" actId="1076"/>
        <pc:sldMkLst>
          <pc:docMk/>
          <pc:sldMk cId="2860339288" sldId="294"/>
        </pc:sldMkLst>
        <pc:spChg chg="mod">
          <ac:chgData name="kheang ly" userId="0b0eb30075b8a81a" providerId="LiveId" clId="{0B96D0AB-9625-4CCC-99F7-1675DCD43C04}" dt="2023-10-03T15:08:12.287" v="957" actId="1076"/>
          <ac:spMkLst>
            <pc:docMk/>
            <pc:sldMk cId="2860339288" sldId="294"/>
            <ac:spMk id="2" creationId="{5366957A-F718-3CBF-05E0-59417ACEB6A8}"/>
          </ac:spMkLst>
        </pc:spChg>
      </pc:sldChg>
      <pc:sldChg chg="modSp add mod">
        <pc:chgData name="kheang ly" userId="0b0eb30075b8a81a" providerId="LiveId" clId="{0B96D0AB-9625-4CCC-99F7-1675DCD43C04}" dt="2023-10-03T15:22:26.821" v="1055" actId="20577"/>
        <pc:sldMkLst>
          <pc:docMk/>
          <pc:sldMk cId="4284985820" sldId="295"/>
        </pc:sldMkLst>
        <pc:spChg chg="mod">
          <ac:chgData name="kheang ly" userId="0b0eb30075b8a81a" providerId="LiveId" clId="{0B96D0AB-9625-4CCC-99F7-1675DCD43C04}" dt="2023-10-03T15:22:26.821" v="1055" actId="20577"/>
          <ac:spMkLst>
            <pc:docMk/>
            <pc:sldMk cId="4284985820" sldId="295"/>
            <ac:spMk id="2" creationId="{5366957A-F718-3CBF-05E0-59417ACEB6A8}"/>
          </ac:spMkLst>
        </pc:spChg>
      </pc:sldChg>
      <pc:sldChg chg="modSp add mod">
        <pc:chgData name="kheang ly" userId="0b0eb30075b8a81a" providerId="LiveId" clId="{0B96D0AB-9625-4CCC-99F7-1675DCD43C04}" dt="2023-10-03T15:48:02.915" v="1142" actId="20577"/>
        <pc:sldMkLst>
          <pc:docMk/>
          <pc:sldMk cId="3054174232" sldId="296"/>
        </pc:sldMkLst>
        <pc:spChg chg="mod">
          <ac:chgData name="kheang ly" userId="0b0eb30075b8a81a" providerId="LiveId" clId="{0B96D0AB-9625-4CCC-99F7-1675DCD43C04}" dt="2023-10-03T15:48:02.915" v="1142" actId="20577"/>
          <ac:spMkLst>
            <pc:docMk/>
            <pc:sldMk cId="3054174232" sldId="296"/>
            <ac:spMk id="2" creationId="{5366957A-F718-3CBF-05E0-59417ACEB6A8}"/>
          </ac:spMkLst>
        </pc:spChg>
      </pc:sldChg>
      <pc:sldChg chg="modSp add del mod">
        <pc:chgData name="kheang ly" userId="0b0eb30075b8a81a" providerId="LiveId" clId="{0B96D0AB-9625-4CCC-99F7-1675DCD43C04}" dt="2023-10-03T15:47:10.026" v="1090" actId="47"/>
        <pc:sldMkLst>
          <pc:docMk/>
          <pc:sldMk cId="4183618928" sldId="296"/>
        </pc:sldMkLst>
        <pc:spChg chg="mod">
          <ac:chgData name="kheang ly" userId="0b0eb30075b8a81a" providerId="LiveId" clId="{0B96D0AB-9625-4CCC-99F7-1675DCD43C04}" dt="2023-10-03T15:39:41.847" v="1089" actId="1076"/>
          <ac:spMkLst>
            <pc:docMk/>
            <pc:sldMk cId="4183618928" sldId="296"/>
            <ac:spMk id="2" creationId="{5366957A-F718-3CBF-05E0-59417ACEB6A8}"/>
          </ac:spMkLst>
        </pc:spChg>
      </pc:sldChg>
      <pc:sldChg chg="addSp modSp add mod">
        <pc:chgData name="kheang ly" userId="0b0eb30075b8a81a" providerId="LiveId" clId="{0B96D0AB-9625-4CCC-99F7-1675DCD43C04}" dt="2023-10-03T15:55:01.617" v="1220"/>
        <pc:sldMkLst>
          <pc:docMk/>
          <pc:sldMk cId="298804763" sldId="297"/>
        </pc:sldMkLst>
        <pc:spChg chg="mod">
          <ac:chgData name="kheang ly" userId="0b0eb30075b8a81a" providerId="LiveId" clId="{0B96D0AB-9625-4CCC-99F7-1675DCD43C04}" dt="2023-10-03T15:55:01.617" v="1220"/>
          <ac:spMkLst>
            <pc:docMk/>
            <pc:sldMk cId="298804763" sldId="297"/>
            <ac:spMk id="2" creationId="{5366957A-F718-3CBF-05E0-59417ACEB6A8}"/>
          </ac:spMkLst>
        </pc:spChg>
        <pc:picChg chg="add mod">
          <ac:chgData name="kheang ly" userId="0b0eb30075b8a81a" providerId="LiveId" clId="{0B96D0AB-9625-4CCC-99F7-1675DCD43C04}" dt="2023-10-03T15:54:29.427" v="1216" actId="1076"/>
          <ac:picMkLst>
            <pc:docMk/>
            <pc:sldMk cId="298804763" sldId="297"/>
            <ac:picMk id="5" creationId="{39374CC3-AA39-E728-1DF0-5FEFBD57FDE5}"/>
          </ac:picMkLst>
        </pc:picChg>
      </pc:sldChg>
      <pc:sldChg chg="add del">
        <pc:chgData name="kheang ly" userId="0b0eb30075b8a81a" providerId="LiveId" clId="{0B96D0AB-9625-4CCC-99F7-1675DCD43C04}" dt="2023-10-03T15:53:27.233" v="1144" actId="47"/>
        <pc:sldMkLst>
          <pc:docMk/>
          <pc:sldMk cId="1170520284" sldId="297"/>
        </pc:sldMkLst>
      </pc:sldChg>
      <pc:sldChg chg="addSp delSp modSp add mod">
        <pc:chgData name="kheang ly" userId="0b0eb30075b8a81a" providerId="LiveId" clId="{0B96D0AB-9625-4CCC-99F7-1675DCD43C04}" dt="2023-10-03T16:11:24.400" v="1807" actId="20577"/>
        <pc:sldMkLst>
          <pc:docMk/>
          <pc:sldMk cId="993163579" sldId="298"/>
        </pc:sldMkLst>
        <pc:spChg chg="del mod">
          <ac:chgData name="kheang ly" userId="0b0eb30075b8a81a" providerId="LiveId" clId="{0B96D0AB-9625-4CCC-99F7-1675DCD43C04}" dt="2023-10-03T16:03:34.391" v="1224" actId="478"/>
          <ac:spMkLst>
            <pc:docMk/>
            <pc:sldMk cId="993163579" sldId="298"/>
            <ac:spMk id="2" creationId="{5366957A-F718-3CBF-05E0-59417ACEB6A8}"/>
          </ac:spMkLst>
        </pc:spChg>
        <pc:spChg chg="add mod">
          <ac:chgData name="kheang ly" userId="0b0eb30075b8a81a" providerId="LiveId" clId="{0B96D0AB-9625-4CCC-99F7-1675DCD43C04}" dt="2023-10-03T16:11:24.400" v="1807" actId="20577"/>
          <ac:spMkLst>
            <pc:docMk/>
            <pc:sldMk cId="993163579" sldId="298"/>
            <ac:spMk id="4" creationId="{4C4D0922-8036-27E6-992B-8B078982A9E9}"/>
          </ac:spMkLst>
        </pc:spChg>
        <pc:picChg chg="mod">
          <ac:chgData name="kheang ly" userId="0b0eb30075b8a81a" providerId="LiveId" clId="{0B96D0AB-9625-4CCC-99F7-1675DCD43C04}" dt="2023-10-03T16:06:56.329" v="1444" actId="1076"/>
          <ac:picMkLst>
            <pc:docMk/>
            <pc:sldMk cId="993163579" sldId="298"/>
            <ac:picMk id="3" creationId="{5AFF731C-4DD2-1CD2-12EA-E4DC97531BE8}"/>
          </ac:picMkLst>
        </pc:picChg>
      </pc:sldChg>
    </pc:docChg>
  </pc:docChgLst>
  <pc:docChgLst>
    <pc:chgData name="kheang ly" userId="0b0eb30075b8a81a" providerId="Windows Live" clId="Web-{9AF656D6-0917-4408-BC1F-8F918274C87D}"/>
    <pc:docChg chg="modSld">
      <pc:chgData name="kheang ly" userId="0b0eb30075b8a81a" providerId="Windows Live" clId="Web-{9AF656D6-0917-4408-BC1F-8F918274C87D}" dt="2023-11-05T08:12:34.497" v="6" actId="1076"/>
      <pc:docMkLst>
        <pc:docMk/>
      </pc:docMkLst>
      <pc:sldChg chg="modSp">
        <pc:chgData name="kheang ly" userId="0b0eb30075b8a81a" providerId="Windows Live" clId="Web-{9AF656D6-0917-4408-BC1F-8F918274C87D}" dt="2023-11-05T08:12:34.497" v="6" actId="1076"/>
        <pc:sldMkLst>
          <pc:docMk/>
          <pc:sldMk cId="2949544485" sldId="291"/>
        </pc:sldMkLst>
        <pc:spChg chg="mod">
          <ac:chgData name="kheang ly" userId="0b0eb30075b8a81a" providerId="Windows Live" clId="Web-{9AF656D6-0917-4408-BC1F-8F918274C87D}" dt="2023-11-05T08:12:34.497" v="6" actId="1076"/>
          <ac:spMkLst>
            <pc:docMk/>
            <pc:sldMk cId="2949544485" sldId="291"/>
            <ac:spMk id="3" creationId="{D3703452-55C6-BCCE-67D3-D23003ECAFC6}"/>
          </ac:spMkLst>
        </pc:spChg>
      </pc:sldChg>
    </pc:docChg>
  </pc:docChgLst>
  <pc:docChgLst>
    <pc:chgData name="kheang ly" userId="0b0eb30075b8a81a" providerId="LiveId" clId="{C6AA5933-4B20-4348-A96B-0E864416E5ED}"/>
    <pc:docChg chg="undo custSel addSld delSld modSld sldOrd">
      <pc:chgData name="kheang ly" userId="0b0eb30075b8a81a" providerId="LiveId" clId="{C6AA5933-4B20-4348-A96B-0E864416E5ED}" dt="2023-11-05T08:01:58.118" v="989" actId="207"/>
      <pc:docMkLst>
        <pc:docMk/>
      </pc:docMkLst>
      <pc:sldChg chg="del">
        <pc:chgData name="kheang ly" userId="0b0eb30075b8a81a" providerId="LiveId" clId="{C6AA5933-4B20-4348-A96B-0E864416E5ED}" dt="2023-11-05T05:22:00.107" v="0" actId="47"/>
        <pc:sldMkLst>
          <pc:docMk/>
          <pc:sldMk cId="2062688673" sldId="257"/>
        </pc:sldMkLst>
      </pc:sldChg>
      <pc:sldChg chg="del">
        <pc:chgData name="kheang ly" userId="0b0eb30075b8a81a" providerId="LiveId" clId="{C6AA5933-4B20-4348-A96B-0E864416E5ED}" dt="2023-11-05T05:22:01.742" v="2" actId="47"/>
        <pc:sldMkLst>
          <pc:docMk/>
          <pc:sldMk cId="1898887618" sldId="290"/>
        </pc:sldMkLst>
      </pc:sldChg>
      <pc:sldChg chg="modSp mod">
        <pc:chgData name="kheang ly" userId="0b0eb30075b8a81a" providerId="LiveId" clId="{C6AA5933-4B20-4348-A96B-0E864416E5ED}" dt="2023-11-05T08:01:58.118" v="989" actId="207"/>
        <pc:sldMkLst>
          <pc:docMk/>
          <pc:sldMk cId="2949544485" sldId="291"/>
        </pc:sldMkLst>
        <pc:spChg chg="mod">
          <ac:chgData name="kheang ly" userId="0b0eb30075b8a81a" providerId="LiveId" clId="{C6AA5933-4B20-4348-A96B-0E864416E5ED}" dt="2023-11-05T08:01:58.118" v="989" actId="207"/>
          <ac:spMkLst>
            <pc:docMk/>
            <pc:sldMk cId="2949544485" sldId="291"/>
            <ac:spMk id="3" creationId="{D3703452-55C6-BCCE-67D3-D23003ECAFC6}"/>
          </ac:spMkLst>
        </pc:spChg>
      </pc:sldChg>
      <pc:sldChg chg="addSp delSp modSp add mod">
        <pc:chgData name="kheang ly" userId="0b0eb30075b8a81a" providerId="LiveId" clId="{C6AA5933-4B20-4348-A96B-0E864416E5ED}" dt="2023-11-05T07:14:02.340" v="439" actId="478"/>
        <pc:sldMkLst>
          <pc:docMk/>
          <pc:sldMk cId="2806038665" sldId="292"/>
        </pc:sldMkLst>
        <pc:spChg chg="add del mod">
          <ac:chgData name="kheang ly" userId="0b0eb30075b8a81a" providerId="LiveId" clId="{C6AA5933-4B20-4348-A96B-0E864416E5ED}" dt="2023-11-05T07:14:01.896" v="438" actId="478"/>
          <ac:spMkLst>
            <pc:docMk/>
            <pc:sldMk cId="2806038665" sldId="292"/>
            <ac:spMk id="2" creationId="{4BEC3789-B83A-6D36-D786-8BAA5C8A50A1}"/>
          </ac:spMkLst>
        </pc:spChg>
        <pc:spChg chg="add del mod">
          <ac:chgData name="kheang ly" userId="0b0eb30075b8a81a" providerId="LiveId" clId="{C6AA5933-4B20-4348-A96B-0E864416E5ED}" dt="2023-11-05T06:07:46.695" v="180"/>
          <ac:spMkLst>
            <pc:docMk/>
            <pc:sldMk cId="2806038665" sldId="292"/>
            <ac:spMk id="3" creationId="{34604340-4B88-4FD2-1D1A-633E575DA6D7}"/>
          </ac:spMkLst>
        </pc:spChg>
        <pc:spChg chg="add del mod">
          <ac:chgData name="kheang ly" userId="0b0eb30075b8a81a" providerId="LiveId" clId="{C6AA5933-4B20-4348-A96B-0E864416E5ED}" dt="2023-11-05T07:14:02.340" v="439" actId="478"/>
          <ac:spMkLst>
            <pc:docMk/>
            <pc:sldMk cId="2806038665" sldId="292"/>
            <ac:spMk id="3" creationId="{FDF12588-E971-0DB0-C320-3DB886208159}"/>
          </ac:spMkLst>
        </pc:spChg>
        <pc:spChg chg="del mod">
          <ac:chgData name="kheang ly" userId="0b0eb30075b8a81a" providerId="LiveId" clId="{C6AA5933-4B20-4348-A96B-0E864416E5ED}" dt="2023-11-05T05:44:55.291" v="29"/>
          <ac:spMkLst>
            <pc:docMk/>
            <pc:sldMk cId="2806038665" sldId="292"/>
            <ac:spMk id="4" creationId="{813F0AC8-6421-F463-7559-66E2E25086DD}"/>
          </ac:spMkLst>
        </pc:spChg>
        <pc:spChg chg="add del mod">
          <ac:chgData name="kheang ly" userId="0b0eb30075b8a81a" providerId="LiveId" clId="{C6AA5933-4B20-4348-A96B-0E864416E5ED}" dt="2023-11-05T07:14:00.887" v="436" actId="22"/>
          <ac:spMkLst>
            <pc:docMk/>
            <pc:sldMk cId="2806038665" sldId="292"/>
            <ac:spMk id="5" creationId="{8E2A717F-607D-F0DD-D254-8CD6EA167E3F}"/>
          </ac:spMkLst>
        </pc:spChg>
        <pc:picChg chg="add del mod">
          <ac:chgData name="kheang ly" userId="0b0eb30075b8a81a" providerId="LiveId" clId="{C6AA5933-4B20-4348-A96B-0E864416E5ED}" dt="2023-11-05T05:44:33.916" v="20" actId="478"/>
          <ac:picMkLst>
            <pc:docMk/>
            <pc:sldMk cId="2806038665" sldId="292"/>
            <ac:picMk id="5" creationId="{F7565A34-C7C0-88DE-A913-48ECB5BFA263}"/>
          </ac:picMkLst>
        </pc:picChg>
        <pc:picChg chg="add del mod">
          <ac:chgData name="kheang ly" userId="0b0eb30075b8a81a" providerId="LiveId" clId="{C6AA5933-4B20-4348-A96B-0E864416E5ED}" dt="2023-11-05T07:14:01.488" v="437" actId="478"/>
          <ac:picMkLst>
            <pc:docMk/>
            <pc:sldMk cId="2806038665" sldId="292"/>
            <ac:picMk id="6" creationId="{C421DD71-B661-FB8C-6F6E-D0238DA66014}"/>
          </ac:picMkLst>
        </pc:picChg>
        <pc:picChg chg="add del">
          <ac:chgData name="kheang ly" userId="0b0eb30075b8a81a" providerId="LiveId" clId="{C6AA5933-4B20-4348-A96B-0E864416E5ED}" dt="2023-11-05T05:44:35.345" v="21" actId="478"/>
          <ac:picMkLst>
            <pc:docMk/>
            <pc:sldMk cId="2806038665" sldId="292"/>
            <ac:picMk id="7" creationId="{26F87EE6-249B-FFEB-B903-3F54D0D4EA22}"/>
          </ac:picMkLst>
        </pc:picChg>
      </pc:sldChg>
      <pc:sldChg chg="addSp delSp modSp add mod">
        <pc:chgData name="kheang ly" userId="0b0eb30075b8a81a" providerId="LiveId" clId="{C6AA5933-4B20-4348-A96B-0E864416E5ED}" dt="2023-11-05T05:55:45.935" v="102" actId="1076"/>
        <pc:sldMkLst>
          <pc:docMk/>
          <pc:sldMk cId="1353900232" sldId="293"/>
        </pc:sldMkLst>
        <pc:spChg chg="add mod">
          <ac:chgData name="kheang ly" userId="0b0eb30075b8a81a" providerId="LiveId" clId="{C6AA5933-4B20-4348-A96B-0E864416E5ED}" dt="2023-11-05T05:55:32.413" v="100" actId="1076"/>
          <ac:spMkLst>
            <pc:docMk/>
            <pc:sldMk cId="1353900232" sldId="293"/>
            <ac:spMk id="2" creationId="{8A89E564-49B9-29D2-ECA4-D8E86E7BE958}"/>
          </ac:spMkLst>
        </pc:spChg>
        <pc:picChg chg="add mod">
          <ac:chgData name="kheang ly" userId="0b0eb30075b8a81a" providerId="LiveId" clId="{C6AA5933-4B20-4348-A96B-0E864416E5ED}" dt="2023-11-05T05:55:45.935" v="102" actId="1076"/>
          <ac:picMkLst>
            <pc:docMk/>
            <pc:sldMk cId="1353900232" sldId="293"/>
            <ac:picMk id="3" creationId="{287BB493-93E3-5C27-30A2-6912EAF65CB5}"/>
          </ac:picMkLst>
        </pc:picChg>
        <pc:picChg chg="del">
          <ac:chgData name="kheang ly" userId="0b0eb30075b8a81a" providerId="LiveId" clId="{C6AA5933-4B20-4348-A96B-0E864416E5ED}" dt="2023-11-05T05:46:01.384" v="31" actId="478"/>
          <ac:picMkLst>
            <pc:docMk/>
            <pc:sldMk cId="1353900232" sldId="293"/>
            <ac:picMk id="6" creationId="{C421DD71-B661-FB8C-6F6E-D0238DA66014}"/>
          </ac:picMkLst>
        </pc:picChg>
      </pc:sldChg>
      <pc:sldChg chg="addSp delSp modSp add del mod ord">
        <pc:chgData name="kheang ly" userId="0b0eb30075b8a81a" providerId="LiveId" clId="{C6AA5933-4B20-4348-A96B-0E864416E5ED}" dt="2023-11-05T07:41:01.537" v="632" actId="47"/>
        <pc:sldMkLst>
          <pc:docMk/>
          <pc:sldMk cId="126955170" sldId="294"/>
        </pc:sldMkLst>
        <pc:spChg chg="del">
          <ac:chgData name="kheang ly" userId="0b0eb30075b8a81a" providerId="LiveId" clId="{C6AA5933-4B20-4348-A96B-0E864416E5ED}" dt="2023-11-05T07:14:07.021" v="440" actId="478"/>
          <ac:spMkLst>
            <pc:docMk/>
            <pc:sldMk cId="126955170" sldId="294"/>
            <ac:spMk id="2" creationId="{4BEC3789-B83A-6D36-D786-8BAA5C8A50A1}"/>
          </ac:spMkLst>
        </pc:spChg>
        <pc:spChg chg="add mod">
          <ac:chgData name="kheang ly" userId="0b0eb30075b8a81a" providerId="LiveId" clId="{C6AA5933-4B20-4348-A96B-0E864416E5ED}" dt="2023-11-05T07:16:01.175" v="478" actId="20577"/>
          <ac:spMkLst>
            <pc:docMk/>
            <pc:sldMk cId="126955170" sldId="294"/>
            <ac:spMk id="4" creationId="{0D98C85A-426E-2B49-1D48-75902245A5E6}"/>
          </ac:spMkLst>
        </pc:spChg>
        <pc:picChg chg="del">
          <ac:chgData name="kheang ly" userId="0b0eb30075b8a81a" providerId="LiveId" clId="{C6AA5933-4B20-4348-A96B-0E864416E5ED}" dt="2023-11-05T07:14:08.727" v="441" actId="478"/>
          <ac:picMkLst>
            <pc:docMk/>
            <pc:sldMk cId="126955170" sldId="294"/>
            <ac:picMk id="6" creationId="{C421DD71-B661-FB8C-6F6E-D0238DA66014}"/>
          </ac:picMkLst>
        </pc:picChg>
      </pc:sldChg>
      <pc:sldChg chg="addSp delSp modSp add mod">
        <pc:chgData name="kheang ly" userId="0b0eb30075b8a81a" providerId="LiveId" clId="{C6AA5933-4B20-4348-A96B-0E864416E5ED}" dt="2023-11-05T07:29:09.153" v="629" actId="1076"/>
        <pc:sldMkLst>
          <pc:docMk/>
          <pc:sldMk cId="2909646755" sldId="295"/>
        </pc:sldMkLst>
        <pc:spChg chg="del">
          <ac:chgData name="kheang ly" userId="0b0eb30075b8a81a" providerId="LiveId" clId="{C6AA5933-4B20-4348-A96B-0E864416E5ED}" dt="2023-11-05T07:21:18.075" v="481" actId="478"/>
          <ac:spMkLst>
            <pc:docMk/>
            <pc:sldMk cId="2909646755" sldId="295"/>
            <ac:spMk id="2" creationId="{4BEC3789-B83A-6D36-D786-8BAA5C8A50A1}"/>
          </ac:spMkLst>
        </pc:spChg>
        <pc:spChg chg="del">
          <ac:chgData name="kheang ly" userId="0b0eb30075b8a81a" providerId="LiveId" clId="{C6AA5933-4B20-4348-A96B-0E864416E5ED}" dt="2023-11-05T07:21:15.198" v="480" actId="478"/>
          <ac:spMkLst>
            <pc:docMk/>
            <pc:sldMk cId="2909646755" sldId="295"/>
            <ac:spMk id="3" creationId="{FDF12588-E971-0DB0-C320-3DB886208159}"/>
          </ac:spMkLst>
        </pc:spChg>
        <pc:spChg chg="add del mod">
          <ac:chgData name="kheang ly" userId="0b0eb30075b8a81a" providerId="LiveId" clId="{C6AA5933-4B20-4348-A96B-0E864416E5ED}" dt="2023-11-05T07:21:35.802" v="484" actId="478"/>
          <ac:spMkLst>
            <pc:docMk/>
            <pc:sldMk cId="2909646755" sldId="295"/>
            <ac:spMk id="4" creationId="{F1268A5F-1DEE-8E48-C279-23F2C9D5EF70}"/>
          </ac:spMkLst>
        </pc:spChg>
        <pc:spChg chg="add mod">
          <ac:chgData name="kheang ly" userId="0b0eb30075b8a81a" providerId="LiveId" clId="{C6AA5933-4B20-4348-A96B-0E864416E5ED}" dt="2023-11-05T07:28:04.371" v="602" actId="403"/>
          <ac:spMkLst>
            <pc:docMk/>
            <pc:sldMk cId="2909646755" sldId="295"/>
            <ac:spMk id="9" creationId="{807B7230-799B-B83F-3971-A97C1DCFFC13}"/>
          </ac:spMkLst>
        </pc:spChg>
        <pc:spChg chg="add mod">
          <ac:chgData name="kheang ly" userId="0b0eb30075b8a81a" providerId="LiveId" clId="{C6AA5933-4B20-4348-A96B-0E864416E5ED}" dt="2023-11-05T07:28:57.322" v="623" actId="1076"/>
          <ac:spMkLst>
            <pc:docMk/>
            <pc:sldMk cId="2909646755" sldId="295"/>
            <ac:spMk id="10" creationId="{CD1C7740-1519-D520-A302-FDCD90C06AFA}"/>
          </ac:spMkLst>
        </pc:spChg>
        <pc:spChg chg="add mod">
          <ac:chgData name="kheang ly" userId="0b0eb30075b8a81a" providerId="LiveId" clId="{C6AA5933-4B20-4348-A96B-0E864416E5ED}" dt="2023-11-05T07:29:09.153" v="629" actId="1076"/>
          <ac:spMkLst>
            <pc:docMk/>
            <pc:sldMk cId="2909646755" sldId="295"/>
            <ac:spMk id="11" creationId="{34739D88-6688-CB28-C547-84364B2C5553}"/>
          </ac:spMkLst>
        </pc:spChg>
        <pc:spChg chg="add mod">
          <ac:chgData name="kheang ly" userId="0b0eb30075b8a81a" providerId="LiveId" clId="{C6AA5933-4B20-4348-A96B-0E864416E5ED}" dt="2023-11-05T07:27:56.649" v="597" actId="1076"/>
          <ac:spMkLst>
            <pc:docMk/>
            <pc:sldMk cId="2909646755" sldId="295"/>
            <ac:spMk id="12" creationId="{E01323DA-69BA-5C90-35C7-2B63F44F7540}"/>
          </ac:spMkLst>
        </pc:spChg>
        <pc:spChg chg="add mod">
          <ac:chgData name="kheang ly" userId="0b0eb30075b8a81a" providerId="LiveId" clId="{C6AA5933-4B20-4348-A96B-0E864416E5ED}" dt="2023-11-05T07:28:48.592" v="621" actId="1076"/>
          <ac:spMkLst>
            <pc:docMk/>
            <pc:sldMk cId="2909646755" sldId="295"/>
            <ac:spMk id="13" creationId="{B42FF804-63DA-F5D9-F9BC-7E8A4A686F3F}"/>
          </ac:spMkLst>
        </pc:spChg>
        <pc:graphicFrameChg chg="add del mod modGraphic">
          <ac:chgData name="kheang ly" userId="0b0eb30075b8a81a" providerId="LiveId" clId="{C6AA5933-4B20-4348-A96B-0E864416E5ED}" dt="2023-11-05T07:22:45.712" v="500" actId="478"/>
          <ac:graphicFrameMkLst>
            <pc:docMk/>
            <pc:sldMk cId="2909646755" sldId="295"/>
            <ac:graphicFrameMk id="8" creationId="{F47F6405-BC12-DA77-E0B0-43300FFD5A8B}"/>
          </ac:graphicFrameMkLst>
        </pc:graphicFrameChg>
        <pc:picChg chg="del">
          <ac:chgData name="kheang ly" userId="0b0eb30075b8a81a" providerId="LiveId" clId="{C6AA5933-4B20-4348-A96B-0E864416E5ED}" dt="2023-11-05T07:21:20.062" v="482" actId="478"/>
          <ac:picMkLst>
            <pc:docMk/>
            <pc:sldMk cId="2909646755" sldId="295"/>
            <ac:picMk id="6" creationId="{C421DD71-B661-FB8C-6F6E-D0238DA66014}"/>
          </ac:picMkLst>
        </pc:picChg>
      </pc:sldChg>
      <pc:sldChg chg="delSp add del mod">
        <pc:chgData name="kheang ly" userId="0b0eb30075b8a81a" providerId="LiveId" clId="{C6AA5933-4B20-4348-A96B-0E864416E5ED}" dt="2023-11-05T08:01:19.533" v="988" actId="47"/>
        <pc:sldMkLst>
          <pc:docMk/>
          <pc:sldMk cId="2264971531" sldId="296"/>
        </pc:sldMkLst>
        <pc:spChg chg="del">
          <ac:chgData name="kheang ly" userId="0b0eb30075b8a81a" providerId="LiveId" clId="{C6AA5933-4B20-4348-A96B-0E864416E5ED}" dt="2023-11-05T07:36:05.573" v="631" actId="478"/>
          <ac:spMkLst>
            <pc:docMk/>
            <pc:sldMk cId="2264971531" sldId="296"/>
            <ac:spMk id="4" creationId="{0D98C85A-426E-2B49-1D48-75902245A5E6}"/>
          </ac:spMkLst>
        </pc:spChg>
      </pc:sldChg>
      <pc:sldChg chg="delSp modSp add mod">
        <pc:chgData name="kheang ly" userId="0b0eb30075b8a81a" providerId="LiveId" clId="{C6AA5933-4B20-4348-A96B-0E864416E5ED}" dt="2023-11-05T07:44:33.566" v="841" actId="1076"/>
        <pc:sldMkLst>
          <pc:docMk/>
          <pc:sldMk cId="581619986" sldId="297"/>
        </pc:sldMkLst>
        <pc:spChg chg="del">
          <ac:chgData name="kheang ly" userId="0b0eb30075b8a81a" providerId="LiveId" clId="{C6AA5933-4B20-4348-A96B-0E864416E5ED}" dt="2023-11-05T07:41:12.988" v="634" actId="478"/>
          <ac:spMkLst>
            <pc:docMk/>
            <pc:sldMk cId="581619986" sldId="297"/>
            <ac:spMk id="2" creationId="{4BEC3789-B83A-6D36-D786-8BAA5C8A50A1}"/>
          </ac:spMkLst>
        </pc:spChg>
        <pc:spChg chg="mod">
          <ac:chgData name="kheang ly" userId="0b0eb30075b8a81a" providerId="LiveId" clId="{C6AA5933-4B20-4348-A96B-0E864416E5ED}" dt="2023-11-05T07:44:33.566" v="841" actId="1076"/>
          <ac:spMkLst>
            <pc:docMk/>
            <pc:sldMk cId="581619986" sldId="297"/>
            <ac:spMk id="3" creationId="{FDF12588-E971-0DB0-C320-3DB886208159}"/>
          </ac:spMkLst>
        </pc:spChg>
      </pc:sldChg>
      <pc:sldChg chg="del">
        <pc:chgData name="kheang ly" userId="0b0eb30075b8a81a" providerId="LiveId" clId="{C6AA5933-4B20-4348-A96B-0E864416E5ED}" dt="2023-11-05T05:22:00.953" v="1" actId="47"/>
        <pc:sldMkLst>
          <pc:docMk/>
          <pc:sldMk cId="993163579" sldId="298"/>
        </pc:sldMkLst>
      </pc:sldChg>
      <pc:sldChg chg="modSp add mod">
        <pc:chgData name="kheang ly" userId="0b0eb30075b8a81a" providerId="LiveId" clId="{C6AA5933-4B20-4348-A96B-0E864416E5ED}" dt="2023-11-05T08:01:12.324" v="987" actId="20577"/>
        <pc:sldMkLst>
          <pc:docMk/>
          <pc:sldMk cId="2665218592" sldId="298"/>
        </pc:sldMkLst>
        <pc:spChg chg="mod">
          <ac:chgData name="kheang ly" userId="0b0eb30075b8a81a" providerId="LiveId" clId="{C6AA5933-4B20-4348-A96B-0E864416E5ED}" dt="2023-11-05T08:01:12.324" v="987" actId="20577"/>
          <ac:spMkLst>
            <pc:docMk/>
            <pc:sldMk cId="2665218592" sldId="298"/>
            <ac:spMk id="3" creationId="{FDF12588-E971-0DB0-C320-3DB886208159}"/>
          </ac:spMkLst>
        </pc:spChg>
      </pc:sldChg>
    </pc:docChg>
  </pc:docChgLst>
  <pc:docChgLst>
    <pc:chgData name="kheang ly" userId="0b0eb30075b8a81a" providerId="LiveId" clId="{7FD17340-0352-46D9-AD04-C6ABDBB21A9D}"/>
    <pc:docChg chg="custSel delSld modSld">
      <pc:chgData name="kheang ly" userId="0b0eb30075b8a81a" providerId="LiveId" clId="{7FD17340-0352-46D9-AD04-C6ABDBB21A9D}" dt="2023-10-17T13:46:26.255" v="61" actId="20577"/>
      <pc:docMkLst>
        <pc:docMk/>
      </pc:docMkLst>
      <pc:sldChg chg="delSp modSp mod">
        <pc:chgData name="kheang ly" userId="0b0eb30075b8a81a" providerId="LiveId" clId="{7FD17340-0352-46D9-AD04-C6ABDBB21A9D}" dt="2023-10-11T00:08:02.140" v="48" actId="1076"/>
        <pc:sldMkLst>
          <pc:docMk/>
          <pc:sldMk cId="2062688673" sldId="257"/>
        </pc:sldMkLst>
        <pc:spChg chg="mod">
          <ac:chgData name="kheang ly" userId="0b0eb30075b8a81a" providerId="LiveId" clId="{7FD17340-0352-46D9-AD04-C6ABDBB21A9D}" dt="2023-10-11T00:08:02.140" v="48" actId="1076"/>
          <ac:spMkLst>
            <pc:docMk/>
            <pc:sldMk cId="2062688673" sldId="257"/>
            <ac:spMk id="2" creationId="{5366957A-F718-3CBF-05E0-59417ACEB6A8}"/>
          </ac:spMkLst>
        </pc:spChg>
        <pc:picChg chg="del">
          <ac:chgData name="kheang ly" userId="0b0eb30075b8a81a" providerId="LiveId" clId="{7FD17340-0352-46D9-AD04-C6ABDBB21A9D}" dt="2023-10-11T00:07:31.395" v="0" actId="478"/>
          <ac:picMkLst>
            <pc:docMk/>
            <pc:sldMk cId="2062688673" sldId="257"/>
            <ac:picMk id="3" creationId="{5AFF731C-4DD2-1CD2-12EA-E4DC97531BE8}"/>
          </ac:picMkLst>
        </pc:picChg>
      </pc:sldChg>
      <pc:sldChg chg="del">
        <pc:chgData name="kheang ly" userId="0b0eb30075b8a81a" providerId="LiveId" clId="{7FD17340-0352-46D9-AD04-C6ABDBB21A9D}" dt="2023-10-11T00:08:04.470" v="49" actId="47"/>
        <pc:sldMkLst>
          <pc:docMk/>
          <pc:sldMk cId="3172222241" sldId="258"/>
        </pc:sldMkLst>
      </pc:sldChg>
      <pc:sldChg chg="del">
        <pc:chgData name="kheang ly" userId="0b0eb30075b8a81a" providerId="LiveId" clId="{7FD17340-0352-46D9-AD04-C6ABDBB21A9D}" dt="2023-10-11T00:08:05.063" v="50" actId="47"/>
        <pc:sldMkLst>
          <pc:docMk/>
          <pc:sldMk cId="886307119" sldId="292"/>
        </pc:sldMkLst>
      </pc:sldChg>
      <pc:sldChg chg="del">
        <pc:chgData name="kheang ly" userId="0b0eb30075b8a81a" providerId="LiveId" clId="{7FD17340-0352-46D9-AD04-C6ABDBB21A9D}" dt="2023-10-11T00:08:05.933" v="51" actId="47"/>
        <pc:sldMkLst>
          <pc:docMk/>
          <pc:sldMk cId="1807760916" sldId="293"/>
        </pc:sldMkLst>
      </pc:sldChg>
      <pc:sldChg chg="del">
        <pc:chgData name="kheang ly" userId="0b0eb30075b8a81a" providerId="LiveId" clId="{7FD17340-0352-46D9-AD04-C6ABDBB21A9D}" dt="2023-10-11T00:08:06.598" v="52" actId="47"/>
        <pc:sldMkLst>
          <pc:docMk/>
          <pc:sldMk cId="2860339288" sldId="294"/>
        </pc:sldMkLst>
      </pc:sldChg>
      <pc:sldChg chg="del">
        <pc:chgData name="kheang ly" userId="0b0eb30075b8a81a" providerId="LiveId" clId="{7FD17340-0352-46D9-AD04-C6ABDBB21A9D}" dt="2023-10-11T00:08:07.292" v="53" actId="47"/>
        <pc:sldMkLst>
          <pc:docMk/>
          <pc:sldMk cId="4284985820" sldId="295"/>
        </pc:sldMkLst>
      </pc:sldChg>
      <pc:sldChg chg="del">
        <pc:chgData name="kheang ly" userId="0b0eb30075b8a81a" providerId="LiveId" clId="{7FD17340-0352-46D9-AD04-C6ABDBB21A9D}" dt="2023-10-11T00:08:07.828" v="54" actId="47"/>
        <pc:sldMkLst>
          <pc:docMk/>
          <pc:sldMk cId="3054174232" sldId="296"/>
        </pc:sldMkLst>
      </pc:sldChg>
      <pc:sldChg chg="del">
        <pc:chgData name="kheang ly" userId="0b0eb30075b8a81a" providerId="LiveId" clId="{7FD17340-0352-46D9-AD04-C6ABDBB21A9D}" dt="2023-10-11T00:08:08.938" v="55" actId="47"/>
        <pc:sldMkLst>
          <pc:docMk/>
          <pc:sldMk cId="298804763" sldId="297"/>
        </pc:sldMkLst>
      </pc:sldChg>
      <pc:sldChg chg="delSp modSp mod">
        <pc:chgData name="kheang ly" userId="0b0eb30075b8a81a" providerId="LiveId" clId="{7FD17340-0352-46D9-AD04-C6ABDBB21A9D}" dt="2023-10-17T13:46:26.255" v="61" actId="20577"/>
        <pc:sldMkLst>
          <pc:docMk/>
          <pc:sldMk cId="993163579" sldId="298"/>
        </pc:sldMkLst>
        <pc:spChg chg="mod">
          <ac:chgData name="kheang ly" userId="0b0eb30075b8a81a" providerId="LiveId" clId="{7FD17340-0352-46D9-AD04-C6ABDBB21A9D}" dt="2023-10-17T13:46:26.255" v="61" actId="20577"/>
          <ac:spMkLst>
            <pc:docMk/>
            <pc:sldMk cId="993163579" sldId="298"/>
            <ac:spMk id="4" creationId="{4C4D0922-8036-27E6-992B-8B078982A9E9}"/>
          </ac:spMkLst>
        </pc:spChg>
        <pc:picChg chg="del">
          <ac:chgData name="kheang ly" userId="0b0eb30075b8a81a" providerId="LiveId" clId="{7FD17340-0352-46D9-AD04-C6ABDBB21A9D}" dt="2023-10-11T00:08:12.363" v="56" actId="478"/>
          <ac:picMkLst>
            <pc:docMk/>
            <pc:sldMk cId="993163579" sldId="298"/>
            <ac:picMk id="3" creationId="{5AFF731C-4DD2-1CD2-12EA-E4DC97531BE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33B3C-8E3F-05AE-DD43-6F52360C0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6845B-298B-E732-37CF-347333F2A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EF9B2-A256-6C8C-F462-408F5D369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A0870-544D-6B07-C726-386397E3D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8E143-AAFD-2B6C-3253-C023EB7AC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83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999C3-E434-7093-DFEB-4CA333456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AED35B-4C4E-E834-1F1C-3EB938FFE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84F09-EBBA-4329-4F16-C65E3FEB5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C7144-C7B9-3D88-39E2-E24452B09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CC887-B3B7-73B4-DDED-5D056DAE1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65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BB478D-8F87-C846-BEBD-5C664DD5E2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0AAAC-6FC7-23C4-1986-900B8C598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FD79A-AA8A-E6B5-59B5-9097D8905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A5DA9-4DA3-6A43-E7F1-68763602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D787E-4191-703B-0A47-E090779AF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35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63382-A5DB-32D9-4054-3A012E0A7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3530E-5A3C-4B8B-2877-FD8C86222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855B0-FC7C-29C9-CCAB-A5FE33001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F5848-64D5-9EB2-664C-CF36B5F00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21877-B3E6-047F-54B0-0EB68528E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6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5DBBE-5E16-6012-39C0-8CBF41F7F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B0AA9-FD88-F04A-FBAF-3F40EEFC1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D8C05-9C0D-5679-C3A0-74943FFFA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EA78F-B509-77D1-7215-7CCD60C76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4F8CB-F86B-8D04-1D74-5B75F39D3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7C149-FB96-67E4-7686-A16CA6E74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023C8-E5CE-2793-60A4-E5D1AE68D3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8EA88-0B99-61A4-2A68-43BA1AD8D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D45AC-AF68-BD88-7F8F-9C668D7AE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7311A-576E-F420-D1B4-B7AFA952E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1C4EC-C86F-2623-3B6A-95AA6033E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63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3E1A1-4753-2E95-78C6-18AF98F55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51FB1-A0F1-AB09-6C61-8F1E50C3B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D9E2C-B0CA-7F9E-0FC4-A9D6C1CC1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4748A7-68A5-0675-330F-06E912B52C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C2C13D-1F43-B030-2A8A-93F1296FE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A24DC1-4DA1-4FFF-6FB3-C18D114A2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A99686-D333-9E47-3B30-D69CC9667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0CF984-1A19-0AB7-EB90-F54289459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4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E9FBB-EB15-58A4-9AA6-393DB906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1ECD4A-D1BA-4772-A126-4825A3432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CF35CA-6CD9-8A51-4145-8463F1930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36E1E4-2976-F359-8833-FD147E6E7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2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26FBA0-D8A1-FBB3-4BAA-4BBFD5EF4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AB11E5-7C65-E44E-ECF0-DC4ECA466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F673F1-D947-A694-F3DE-3A204140C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4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87DAB-CC53-5EF7-643C-A079E1B67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33F7E-5A38-2175-6E7E-19D428B4F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6287-DCC3-CD74-5B42-F5BBA40EC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69A65-410D-D08B-75DC-F73B3C2F6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758CF-DC01-89E0-C3E3-3DA5539FD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9FD9E-33C4-CCFD-2B8E-872AFF65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18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9A316-7A60-62F9-41DB-DB78A7F70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1CFF9A-D041-1574-91F6-DC31B72B5A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31A42-03D6-CC62-0F1E-9A6A3C53A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DF575-B384-7B8D-1CA0-428B72533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4FB5F-C42B-E6D2-BF82-A0F0184F1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B700A-72C4-1C09-00F3-ECFF8192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4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F44797-2EFA-60DB-7ADA-30637420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6C9A0-D8CE-5C3A-D47A-A6BE070B0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398D9-EC78-0D6A-9EBA-F5ED460AB8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BFDA4-59B1-48E3-82A7-B37880BAD3BC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BB874-19BE-B57C-E7F0-E4C413E3CE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C211E-D690-FC86-FBD9-608A94E3B3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02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3F0AC8-6421-F463-7559-66E2E25086DD}"/>
              </a:ext>
            </a:extLst>
          </p:cNvPr>
          <p:cNvSpPr txBox="1"/>
          <p:nvPr/>
        </p:nvSpPr>
        <p:spPr>
          <a:xfrm>
            <a:off x="763555" y="871019"/>
            <a:ext cx="106648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>
                <a:solidFill>
                  <a:srgbClr val="00206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&lt;Web Design&gt;</a:t>
            </a:r>
          </a:p>
        </p:txBody>
      </p:sp>
      <p:pic>
        <p:nvPicPr>
          <p:cNvPr id="5" name="Picture 4" descr="Css - Free brands and logotypes icons">
            <a:extLst>
              <a:ext uri="{FF2B5EF4-FFF2-40B4-BE49-F238E27FC236}">
                <a16:creationId xmlns:a16="http://schemas.microsoft.com/office/drawing/2014/main" id="{F7565A34-C7C0-88DE-A913-48ECB5BFA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40" y="2440679"/>
            <a:ext cx="2741645" cy="274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C421DD71-B661-FB8C-6F6E-D0238DA66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611" y="3619048"/>
            <a:ext cx="1943903" cy="274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tml 5 Detailed Flat Circular Flat icon">
            <a:extLst>
              <a:ext uri="{FF2B5EF4-FFF2-40B4-BE49-F238E27FC236}">
                <a16:creationId xmlns:a16="http://schemas.microsoft.com/office/drawing/2014/main" id="{26F87EE6-249B-FFEB-B903-3F54D0D4E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336" y="2487821"/>
            <a:ext cx="2502049" cy="250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782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89E564-49B9-29D2-ECA4-D8E86E7BE958}"/>
              </a:ext>
            </a:extLst>
          </p:cNvPr>
          <p:cNvSpPr txBox="1"/>
          <p:nvPr/>
        </p:nvSpPr>
        <p:spPr>
          <a:xfrm>
            <a:off x="1746114" y="1595895"/>
            <a:ext cx="8699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4800">
                <a:solidFill>
                  <a:srgbClr val="002060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មូលដ្ឋានគ្រឹះនៃ </a:t>
            </a:r>
            <a:r>
              <a:rPr lang="en-US" sz="4800">
                <a:solidFill>
                  <a:srgbClr val="00206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JavaScript </a:t>
            </a: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287BB493-93E3-5C27-30A2-6912EAF65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047" y="2520460"/>
            <a:ext cx="1943903" cy="274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900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C421DD71-B661-FB8C-6F6E-D0238DA66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55" y="2058177"/>
            <a:ext cx="1943903" cy="274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EC3789-B83A-6D36-D786-8BAA5C8A50A1}"/>
              </a:ext>
            </a:extLst>
          </p:cNvPr>
          <p:cNvSpPr txBox="1"/>
          <p:nvPr/>
        </p:nvSpPr>
        <p:spPr>
          <a:xfrm>
            <a:off x="2707458" y="576961"/>
            <a:ext cx="882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400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តើ</a:t>
            </a:r>
            <a:r>
              <a:rPr lang="km-KH" sz="400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គេប្រើ</a:t>
            </a:r>
            <a:r>
              <a:rPr lang="en-US" sz="400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4000">
                <a:solidFill>
                  <a:srgbClr val="00206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Java Script(JS)</a:t>
            </a:r>
            <a:r>
              <a:rPr lang="km-KH" sz="4000">
                <a:solidFill>
                  <a:srgbClr val="00206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km-KH" sz="400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ដើម្បីអ្វី</a:t>
            </a:r>
            <a:r>
              <a:rPr lang="en-US" sz="4000">
                <a:solidFill>
                  <a:srgbClr val="00206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?</a:t>
            </a:r>
            <a:endParaRPr lang="en-US" sz="4000">
              <a:solidFill>
                <a:srgbClr val="00206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F12588-E971-0DB0-C320-3DB886208159}"/>
              </a:ext>
            </a:extLst>
          </p:cNvPr>
          <p:cNvSpPr txBox="1"/>
          <p:nvPr/>
        </p:nvSpPr>
        <p:spPr>
          <a:xfrm>
            <a:off x="2996045" y="2058177"/>
            <a:ext cx="88266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rgbClr val="00206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Java Script </a:t>
            </a:r>
            <a:r>
              <a:rPr lang="km-KH" sz="400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គឺជាភាសាកូជមួយបែបដែលត្រូវបានប្រើប្រាស់ក្នុងការអភិវឌ្ឍ​ </a:t>
            </a:r>
            <a:r>
              <a:rPr lang="en-US" sz="4000">
                <a:solidFill>
                  <a:srgbClr val="00206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Website</a:t>
            </a:r>
            <a:r>
              <a:rPr lang="km-KH" sz="400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។</a:t>
            </a:r>
            <a:endParaRPr lang="en-US" sz="4000">
              <a:solidFill>
                <a:srgbClr val="00206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038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07B7230-799B-B83F-3971-A97C1DCFFC13}"/>
              </a:ext>
            </a:extLst>
          </p:cNvPr>
          <p:cNvSpPr txBox="1"/>
          <p:nvPr/>
        </p:nvSpPr>
        <p:spPr>
          <a:xfrm>
            <a:off x="1368359" y="1167319"/>
            <a:ext cx="34630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>
                <a:solidFill>
                  <a:srgbClr val="00206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1C7740-1519-D520-A302-FDCD90C06AFA}"/>
              </a:ext>
            </a:extLst>
          </p:cNvPr>
          <p:cNvSpPr txBox="1"/>
          <p:nvPr/>
        </p:nvSpPr>
        <p:spPr>
          <a:xfrm>
            <a:off x="7457870" y="1167319"/>
            <a:ext cx="34630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>
                <a:solidFill>
                  <a:srgbClr val="00206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ID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739D88-6688-CB28-C547-84364B2C5553}"/>
              </a:ext>
            </a:extLst>
          </p:cNvPr>
          <p:cNvSpPr txBox="1"/>
          <p:nvPr/>
        </p:nvSpPr>
        <p:spPr>
          <a:xfrm>
            <a:off x="4847615" y="1167319"/>
            <a:ext cx="2610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>
                <a:solidFill>
                  <a:srgbClr val="00206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VS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1323DA-69BA-5C90-35C7-2B63F44F7540}"/>
              </a:ext>
            </a:extLst>
          </p:cNvPr>
          <p:cNvSpPr txBox="1"/>
          <p:nvPr/>
        </p:nvSpPr>
        <p:spPr>
          <a:xfrm>
            <a:off x="610411" y="2441164"/>
            <a:ext cx="497894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440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អាចប្រើលើ</a:t>
            </a:r>
            <a:r>
              <a:rPr lang="km-KH" sz="4400">
                <a:solidFill>
                  <a:srgbClr val="00206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sz="4400">
                <a:solidFill>
                  <a:srgbClr val="00206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Elements </a:t>
            </a:r>
            <a:r>
              <a:rPr lang="km-KH" sz="440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ច្រើនក្នុង </a:t>
            </a:r>
            <a:r>
              <a:rPr lang="en-US" sz="4400">
                <a:solidFill>
                  <a:srgbClr val="00206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HTML</a:t>
            </a:r>
            <a:r>
              <a:rPr lang="km-KH" sz="440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។</a:t>
            </a:r>
            <a:endParaRPr lang="en-US" sz="4400">
              <a:solidFill>
                <a:srgbClr val="002060"/>
              </a:solidFill>
              <a:latin typeface="Khmer OS Battambang" panose="02000500000000020004" pitchFamily="2" charset="0"/>
              <a:ea typeface="Cascadia Code SemiBold" panose="020B0609020000020004" pitchFamily="49" charset="0"/>
              <a:cs typeface="Khmer OS Battambang" panose="0200050000000002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2FF804-63DA-F5D9-F9BC-7E8A4A686F3F}"/>
              </a:ext>
            </a:extLst>
          </p:cNvPr>
          <p:cNvSpPr txBox="1"/>
          <p:nvPr/>
        </p:nvSpPr>
        <p:spPr>
          <a:xfrm>
            <a:off x="6699924" y="2441164"/>
            <a:ext cx="497894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440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អាចប្រើលើ</a:t>
            </a:r>
            <a:r>
              <a:rPr lang="km-KH" sz="4400">
                <a:solidFill>
                  <a:srgbClr val="00206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sz="4400">
                <a:solidFill>
                  <a:srgbClr val="00206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Elements </a:t>
            </a:r>
            <a:r>
              <a:rPr lang="km-KH" sz="440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តែមួយគត់ក្នុង </a:t>
            </a:r>
            <a:r>
              <a:rPr lang="en-US" sz="4400">
                <a:solidFill>
                  <a:srgbClr val="00206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HTML</a:t>
            </a:r>
            <a:r>
              <a:rPr lang="km-KH" sz="440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។</a:t>
            </a:r>
            <a:endParaRPr lang="en-US" sz="4400">
              <a:solidFill>
                <a:srgbClr val="002060"/>
              </a:solidFill>
              <a:latin typeface="Khmer OS Battambang" panose="02000500000000020004" pitchFamily="2" charset="0"/>
              <a:ea typeface="Cascadia Code SemiBold" panose="020B0609020000020004" pitchFamily="49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646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C421DD71-B661-FB8C-6F6E-D0238DA66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55" y="2058177"/>
            <a:ext cx="1943903" cy="274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F12588-E971-0DB0-C320-3DB886208159}"/>
              </a:ext>
            </a:extLst>
          </p:cNvPr>
          <p:cNvSpPr txBox="1"/>
          <p:nvPr/>
        </p:nvSpPr>
        <p:spPr>
          <a:xfrm>
            <a:off x="3122505" y="1464789"/>
            <a:ext cx="88266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rgbClr val="00206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Java Script</a:t>
            </a:r>
            <a:r>
              <a:rPr lang="km-KH" sz="4000">
                <a:solidFill>
                  <a:srgbClr val="00206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km-KH" sz="400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អាចត្រូវបានប្រើប្រាស់តាមរយៈ៖</a:t>
            </a:r>
          </a:p>
          <a:p>
            <a:r>
              <a:rPr lang="en-US" sz="400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- Script tags</a:t>
            </a:r>
          </a:p>
          <a:p>
            <a:r>
              <a:rPr lang="en-US" sz="400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- Function and Events</a:t>
            </a:r>
          </a:p>
          <a:p>
            <a:r>
              <a:rPr lang="en-US" sz="400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- Head and Body Tags</a:t>
            </a:r>
          </a:p>
          <a:p>
            <a:r>
              <a:rPr lang="en-US" sz="400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- External Java Script</a:t>
            </a:r>
            <a:endParaRPr lang="en-US" sz="4000">
              <a:solidFill>
                <a:srgbClr val="00206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619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C421DD71-B661-FB8C-6F6E-D0238DA66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55" y="2058177"/>
            <a:ext cx="1943903" cy="274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F12588-E971-0DB0-C320-3DB886208159}"/>
              </a:ext>
            </a:extLst>
          </p:cNvPr>
          <p:cNvSpPr txBox="1"/>
          <p:nvPr/>
        </p:nvSpPr>
        <p:spPr>
          <a:xfrm>
            <a:off x="3122505" y="1464789"/>
            <a:ext cx="882665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rgbClr val="00206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Java Script</a:t>
            </a:r>
            <a:r>
              <a:rPr lang="km-KH" sz="4000">
                <a:solidFill>
                  <a:srgbClr val="00206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km-KH" sz="400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មាននូវ </a:t>
            </a:r>
            <a:r>
              <a:rPr lang="en-US" sz="400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Outputs </a:t>
            </a:r>
            <a:r>
              <a:rPr lang="km-KH" sz="400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ដូចជា៖</a:t>
            </a:r>
          </a:p>
          <a:p>
            <a:r>
              <a:rPr lang="en-US" sz="400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- Inner HTML</a:t>
            </a:r>
          </a:p>
          <a:p>
            <a:r>
              <a:rPr lang="en-US" sz="400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- </a:t>
            </a:r>
            <a:r>
              <a:rPr lang="en-US" sz="4000" err="1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Document.Write</a:t>
            </a:r>
            <a:r>
              <a:rPr lang="en-US" sz="400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()</a:t>
            </a:r>
          </a:p>
          <a:p>
            <a:r>
              <a:rPr lang="en-US" sz="400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- </a:t>
            </a:r>
            <a:r>
              <a:rPr lang="en-US" sz="4000" err="1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Window.alert</a:t>
            </a:r>
            <a:r>
              <a:rPr lang="en-US" sz="400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()</a:t>
            </a:r>
          </a:p>
          <a:p>
            <a:r>
              <a:rPr lang="en-US" sz="400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- Console.log()</a:t>
            </a:r>
            <a:endParaRPr lang="km-KH" sz="4000">
              <a:solidFill>
                <a:srgbClr val="002060"/>
              </a:solidFill>
              <a:latin typeface="Khmer OS Battambang" panose="02000500000000020004" pitchFamily="2" charset="0"/>
              <a:ea typeface="Cascadia Code SemiBold" panose="020B0609020000020004" pitchFamily="49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218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703452-55C6-BCCE-67D3-D23003ECAFC6}"/>
              </a:ext>
            </a:extLst>
          </p:cNvPr>
          <p:cNvSpPr txBox="1"/>
          <p:nvPr/>
        </p:nvSpPr>
        <p:spPr>
          <a:xfrm>
            <a:off x="536076" y="1308669"/>
            <a:ext cx="11297056" cy="43396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m-KH" sz="13800" b="1">
                <a:solidFill>
                  <a:srgbClr val="002060"/>
                </a:solidFill>
                <a:latin typeface="Khmer OS Siemreap"/>
                <a:cs typeface="Khmer OS Siemreap" panose="02000500000000020004" pitchFamily="2" charset="0"/>
              </a:rPr>
              <a:t>ជួបគ្នាសប្ដាហ៍ក្រោយ!</a:t>
            </a:r>
            <a:endParaRPr lang="en-US" sz="13800" b="1">
              <a:solidFill>
                <a:srgbClr val="002060"/>
              </a:solidFill>
              <a:latin typeface="Khmer OS Siemreap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544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kheang ly</dc:creator>
  <cp:revision>1</cp:revision>
  <dcterms:created xsi:type="dcterms:W3CDTF">2023-09-26T08:30:58Z</dcterms:created>
  <dcterms:modified xsi:type="dcterms:W3CDTF">2023-11-05T08:13:00Z</dcterms:modified>
</cp:coreProperties>
</file>