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81" r:id="rId10"/>
    <p:sldId id="272" r:id="rId11"/>
    <p:sldId id="265" r:id="rId12"/>
    <p:sldId id="274" r:id="rId13"/>
    <p:sldId id="266" r:id="rId14"/>
    <p:sldId id="282" r:id="rId15"/>
    <p:sldId id="275" r:id="rId16"/>
    <p:sldId id="267" r:id="rId17"/>
    <p:sldId id="276" r:id="rId18"/>
    <p:sldId id="268" r:id="rId19"/>
    <p:sldId id="277" r:id="rId20"/>
    <p:sldId id="269" r:id="rId21"/>
    <p:sldId id="278" r:id="rId22"/>
    <p:sldId id="270" r:id="rId23"/>
    <p:sldId id="279" r:id="rId24"/>
    <p:sldId id="27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1687B-2F3F-47F8-8EB1-337DF2D05EEF}" v="66" dt="2023-09-26T11:57:55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2:00:22.167" v="2643" actId="403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0:49:57.108" v="1474" actId="20577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0:49:57.108" v="1474" actId="20577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11:55.220" v="1486" actId="20577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1:11:55.220" v="1486" actId="20577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13:01.462" v="1515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1:13:01.462" v="1515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13:31.467" v="1535" actId="2057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13:58.343" v="1546" actId="2057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7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811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Paragraphs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Paragraphs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element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មួយ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សម្រាប់សសេរអត្ថបទក្នុង វេបសាយ។</a:t>
            </a:r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639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1835083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797560" y="889843"/>
            <a:ext cx="8193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Text formatting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Text formatting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គឺជាប្រភេទលក្ខណៈអក្សរផ្សេងនៅក្នុង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ដូចជា អក្សរដិត (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Bold), 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អក្សរទ្រេត </a:t>
            </a:r>
            <a:r>
              <a:rPr lang="en-US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(Italic),…</a:t>
            </a:r>
            <a:r>
              <a:rPr lang="km-KH" sz="32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en-US" sz="32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09125B-93AA-2778-179C-2ECB8BE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09467"/>
              </p:ext>
            </p:extLst>
          </p:nvPr>
        </p:nvGraphicFramePr>
        <p:xfrm>
          <a:off x="986081" y="191278"/>
          <a:ext cx="10219838" cy="647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392">
                  <a:extLst>
                    <a:ext uri="{9D8B030D-6E8A-4147-A177-3AD203B41FA5}">
                      <a16:colId xmlns:a16="http://schemas.microsoft.com/office/drawing/2014/main" val="897240784"/>
                    </a:ext>
                  </a:extLst>
                </a:gridCol>
                <a:gridCol w="5971446">
                  <a:extLst>
                    <a:ext uri="{9D8B030D-6E8A-4147-A177-3AD203B41FA5}">
                      <a16:colId xmlns:a16="http://schemas.microsoft.com/office/drawing/2014/main" val="3323774975"/>
                    </a:ext>
                  </a:extLst>
                </a:gridCol>
              </a:tblGrid>
              <a:tr h="8462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3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តួនាទី</a:t>
                      </a:r>
                      <a:endParaRPr lang="en-US" sz="3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00795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សម្រាប់អក្សរដិត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39389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&lt;strong&gt;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សម្រាប់អក្សរដិត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05622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សម្រាប់អក្សរទ្រេត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77087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em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សម្រាប់អក្សរទ្រេត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67462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&lt;mark&gt;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សម្រាប់អក្សរគូសចំណាំ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24961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&lt;small&gt;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សម្រាប់អក្សរតូច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83056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&lt;del&gt;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សម្រាប់អក្សរដែលត្រូវបានលុបចេញ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6830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&lt;ins&gt;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សម្រាប់អក្សរគូសពីក្រោម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809258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&lt;sub&gt;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សម្រាប់អក្សរដែលសរសេរជាសន្ទស្សន៍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803569"/>
                  </a:ext>
                </a:extLst>
              </a:tr>
              <a:tr h="5629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&lt;sup&gt;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1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សម្រាប់អក្សរដែលសសេរជាស្វ័យគុណ</a:t>
                      </a:r>
                      <a:endParaRPr lang="en-US" sz="1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2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2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2077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>
                <a:latin typeface="Khmer OS Siemreap" panose="02000500000000020004" pitchFamily="2" charset="0"/>
                <a:cs typeface="Khmer OS Siemreap" panose="02000500000000020004" pitchFamily="2" charset="0"/>
              </a:rPr>
              <a:t> Comments</a:t>
            </a:r>
            <a:r>
              <a:rPr lang="km-KH" sz="4400" b="1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29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Color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7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23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68" y="2121286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មូលដ្ឋានគ្រឹះនៃ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6268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Images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153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Table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0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424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Lists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6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90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707359" y="2093930"/>
            <a:ext cx="7282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Hyper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Markup Language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ភាសាកូដមួយបែបសម្រាប់ធ្វើការ បង្កើតនូវ វេបសាយ 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853544" y="827314"/>
            <a:ext cx="8948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09125B-93AA-2778-179C-2ECB8BE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925"/>
              </p:ext>
            </p:extLst>
          </p:nvPr>
        </p:nvGraphicFramePr>
        <p:xfrm>
          <a:off x="703196" y="839755"/>
          <a:ext cx="10785605" cy="531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204">
                  <a:extLst>
                    <a:ext uri="{9D8B030D-6E8A-4147-A177-3AD203B41FA5}">
                      <a16:colId xmlns:a16="http://schemas.microsoft.com/office/drawing/2014/main" val="897240784"/>
                    </a:ext>
                  </a:extLst>
                </a:gridCol>
                <a:gridCol w="7749401">
                  <a:extLst>
                    <a:ext uri="{9D8B030D-6E8A-4147-A177-3AD203B41FA5}">
                      <a16:colId xmlns:a16="http://schemas.microsoft.com/office/drawing/2014/main" val="3323774975"/>
                    </a:ext>
                  </a:extLst>
                </a:gridCol>
              </a:tblGrid>
              <a:tr h="95565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តួនាទី</a:t>
                      </a:r>
                      <a:endParaRPr lang="en-US" sz="40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00795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&lt;!DOCTYPE 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សម្រាប់បញ្ជាក់នូវកូដខាងក្រោមវា​ជា ប្រភេទ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39389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&lt;html&gt;…&lt;/html&gt;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សម្រាប់បង្ហាញពីកន្លែងចាប់ផ្ដើមនិងបញ្ចប់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0562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&lt;head&gt;…&lt;/head&gt;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សម្រាប់បង្ហាញនូវការក្បាលទំព័រនៃ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77087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&lt;title&gt;…&lt;/title&gt;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សម្រាប់បង្ហាញនូវចំណងជើង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6746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&lt;body&gt; … &lt;/body&gt;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សម្រាប់បង្ហាញនូវតួអត្ថបទ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Website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24961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&lt;h1&gt; …&lt;/h1&gt;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សម្រាប់បង្ហាញអក្សរក្បាលអត្ថបទទំហំ ១ (ធំ)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83056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&lt;p&gt; … &lt;/p&gt;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សម្រាប់បង្ហាញនូវអត្ថបទ ធម្មតា 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98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041646" y="1015716"/>
            <a:ext cx="78920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&lt;Tag&gt;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Tag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គឺជា​ផ្នែកមួយនៃ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ដែលមានផ្ទុក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សម្រាប់ធ្វើការបង្ហាញ វេបសាយ នៅលើ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Browser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៕</a:t>
            </a:r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6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204316" y="982175"/>
            <a:ext cx="78920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en-US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algn="ctr"/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 ធាតុតូចៗនៃ​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ដែលប្រើប្រាស់សម្រាប់ បង្កើតវេបសាយ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(website)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 ឧទារហណ៍៖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&lt;h1&gt;…&lt;/h1&gt;, &lt;p&gt;…&lt;/p&gt;, …,etc.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643811" y="797510"/>
            <a:ext cx="11206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 Design 101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Welcome to PSBU's Class of Computer Science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Today, we are learning html programming language. 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1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520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Code SemiBold</vt:lpstr>
      <vt:lpstr>Consolas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2023-09-26T12:00:28Z</dcterms:modified>
</cp:coreProperties>
</file>