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B1393-2F6C-4056-AEF2-E5283D648BE2}" v="65" dt="2023-09-19T17:21:14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BB4B1393-2F6C-4056-AEF2-E5283D648BE2}"/>
    <pc:docChg chg="custSel addSld delSld modSld">
      <pc:chgData name="kheang ly" userId="0b0eb30075b8a81a" providerId="LiveId" clId="{BB4B1393-2F6C-4056-AEF2-E5283D648BE2}" dt="2023-09-19T17:23:24.957" v="820" actId="2711"/>
      <pc:docMkLst>
        <pc:docMk/>
      </pc:docMkLst>
      <pc:sldChg chg="delSp modSp add mod">
        <pc:chgData name="kheang ly" userId="0b0eb30075b8a81a" providerId="LiveId" clId="{BB4B1393-2F6C-4056-AEF2-E5283D648BE2}" dt="2023-09-19T16:04:47.928" v="68" actId="1076"/>
        <pc:sldMkLst>
          <pc:docMk/>
          <pc:sldMk cId="3245078939" sldId="257"/>
        </pc:sldMkLst>
        <pc:spChg chg="del">
          <ac:chgData name="kheang ly" userId="0b0eb30075b8a81a" providerId="LiveId" clId="{BB4B1393-2F6C-4056-AEF2-E5283D648BE2}" dt="2023-09-19T16:02:32.003" v="1" actId="478"/>
          <ac:spMkLst>
            <pc:docMk/>
            <pc:sldMk cId="3245078939" sldId="257"/>
            <ac:spMk id="5" creationId="{95E80E80-9DBE-26D6-E68E-A9B42CC91BC5}"/>
          </ac:spMkLst>
        </pc:spChg>
        <pc:spChg chg="mod">
          <ac:chgData name="kheang ly" userId="0b0eb30075b8a81a" providerId="LiveId" clId="{BB4B1393-2F6C-4056-AEF2-E5283D648BE2}" dt="2023-09-19T16:04:47.928" v="68" actId="1076"/>
          <ac:spMkLst>
            <pc:docMk/>
            <pc:sldMk cId="3245078939" sldId="257"/>
            <ac:spMk id="6" creationId="{9E248ED1-89FA-93CD-DD9C-BC32A7C2B445}"/>
          </ac:spMkLst>
        </pc:spChg>
        <pc:spChg chg="del">
          <ac:chgData name="kheang ly" userId="0b0eb30075b8a81a" providerId="LiveId" clId="{BB4B1393-2F6C-4056-AEF2-E5283D648BE2}" dt="2023-09-19T16:02:38.023" v="3" actId="478"/>
          <ac:spMkLst>
            <pc:docMk/>
            <pc:sldMk cId="3245078939" sldId="257"/>
            <ac:spMk id="7" creationId="{6253F2E6-783D-7A50-82DD-2B30CADBC3BF}"/>
          </ac:spMkLst>
        </pc:spChg>
        <pc:picChg chg="del">
          <ac:chgData name="kheang ly" userId="0b0eb30075b8a81a" providerId="LiveId" clId="{BB4B1393-2F6C-4056-AEF2-E5283D648BE2}" dt="2023-09-19T16:02:32.003" v="1" actId="478"/>
          <ac:picMkLst>
            <pc:docMk/>
            <pc:sldMk cId="3245078939" sldId="257"/>
            <ac:picMk id="1026" creationId="{76C6DF5C-53D5-8654-7500-2D1B6D234276}"/>
          </ac:picMkLst>
        </pc:picChg>
        <pc:picChg chg="del">
          <ac:chgData name="kheang ly" userId="0b0eb30075b8a81a" providerId="LiveId" clId="{BB4B1393-2F6C-4056-AEF2-E5283D648BE2}" dt="2023-09-19T16:02:35.967" v="2" actId="478"/>
          <ac:picMkLst>
            <pc:docMk/>
            <pc:sldMk cId="3245078939" sldId="257"/>
            <ac:picMk id="1028" creationId="{ACD0A529-01CE-10F7-4F24-E58F47EFC5BC}"/>
          </ac:picMkLst>
        </pc:picChg>
      </pc:sldChg>
      <pc:sldChg chg="addSp modSp add mod">
        <pc:chgData name="kheang ly" userId="0b0eb30075b8a81a" providerId="LiveId" clId="{BB4B1393-2F6C-4056-AEF2-E5283D648BE2}" dt="2023-09-19T16:25:08.465" v="195" actId="1076"/>
        <pc:sldMkLst>
          <pc:docMk/>
          <pc:sldMk cId="4254334381" sldId="258"/>
        </pc:sldMkLst>
        <pc:spChg chg="mod">
          <ac:chgData name="kheang ly" userId="0b0eb30075b8a81a" providerId="LiveId" clId="{BB4B1393-2F6C-4056-AEF2-E5283D648BE2}" dt="2023-09-19T16:18:45.785" v="191" actId="1076"/>
          <ac:spMkLst>
            <pc:docMk/>
            <pc:sldMk cId="4254334381" sldId="258"/>
            <ac:spMk id="6" creationId="{9E248ED1-89FA-93CD-DD9C-BC32A7C2B445}"/>
          </ac:spMkLst>
        </pc:spChg>
        <pc:picChg chg="add mod">
          <ac:chgData name="kheang ly" userId="0b0eb30075b8a81a" providerId="LiveId" clId="{BB4B1393-2F6C-4056-AEF2-E5283D648BE2}" dt="2023-09-19T16:25:08.465" v="195" actId="1076"/>
          <ac:picMkLst>
            <pc:docMk/>
            <pc:sldMk cId="4254334381" sldId="258"/>
            <ac:picMk id="2050" creationId="{92A43667-2DA1-76A9-FA11-F1FD74526225}"/>
          </ac:picMkLst>
        </pc:picChg>
      </pc:sldChg>
      <pc:sldChg chg="modSp add mod">
        <pc:chgData name="kheang ly" userId="0b0eb30075b8a81a" providerId="LiveId" clId="{BB4B1393-2F6C-4056-AEF2-E5283D648BE2}" dt="2023-09-19T16:27:13.474" v="220" actId="20577"/>
        <pc:sldMkLst>
          <pc:docMk/>
          <pc:sldMk cId="3761396757" sldId="259"/>
        </pc:sldMkLst>
        <pc:spChg chg="mod">
          <ac:chgData name="kheang ly" userId="0b0eb30075b8a81a" providerId="LiveId" clId="{BB4B1393-2F6C-4056-AEF2-E5283D648BE2}" dt="2023-09-19T16:27:13.474" v="220" actId="20577"/>
          <ac:spMkLst>
            <pc:docMk/>
            <pc:sldMk cId="3761396757" sldId="259"/>
            <ac:spMk id="6" creationId="{9E248ED1-89FA-93CD-DD9C-BC32A7C2B445}"/>
          </ac:spMkLst>
        </pc:spChg>
      </pc:sldChg>
      <pc:sldChg chg="add del">
        <pc:chgData name="kheang ly" userId="0b0eb30075b8a81a" providerId="LiveId" clId="{BB4B1393-2F6C-4056-AEF2-E5283D648BE2}" dt="2023-09-19T16:41:34.168" v="299" actId="47"/>
        <pc:sldMkLst>
          <pc:docMk/>
          <pc:sldMk cId="1464572975" sldId="260"/>
        </pc:sldMkLst>
      </pc:sldChg>
      <pc:sldChg chg="modSp add mod">
        <pc:chgData name="kheang ly" userId="0b0eb30075b8a81a" providerId="LiveId" clId="{BB4B1393-2F6C-4056-AEF2-E5283D648BE2}" dt="2023-09-19T16:40:50.172" v="284" actId="1076"/>
        <pc:sldMkLst>
          <pc:docMk/>
          <pc:sldMk cId="473535191" sldId="261"/>
        </pc:sldMkLst>
        <pc:spChg chg="mod">
          <ac:chgData name="kheang ly" userId="0b0eb30075b8a81a" providerId="LiveId" clId="{BB4B1393-2F6C-4056-AEF2-E5283D648BE2}" dt="2023-09-19T16:40:50.172" v="284" actId="1076"/>
          <ac:spMkLst>
            <pc:docMk/>
            <pc:sldMk cId="473535191" sldId="261"/>
            <ac:spMk id="6" creationId="{9E248ED1-89FA-93CD-DD9C-BC32A7C2B445}"/>
          </ac:spMkLst>
        </pc:spChg>
      </pc:sldChg>
      <pc:sldChg chg="addSp modSp add mod">
        <pc:chgData name="kheang ly" userId="0b0eb30075b8a81a" providerId="LiveId" clId="{BB4B1393-2F6C-4056-AEF2-E5283D648BE2}" dt="2023-09-19T16:42:37.317" v="304" actId="1076"/>
        <pc:sldMkLst>
          <pc:docMk/>
          <pc:sldMk cId="788696389" sldId="262"/>
        </pc:sldMkLst>
        <pc:spChg chg="mod">
          <ac:chgData name="kheang ly" userId="0b0eb30075b8a81a" providerId="LiveId" clId="{BB4B1393-2F6C-4056-AEF2-E5283D648BE2}" dt="2023-09-19T16:42:37.317" v="304" actId="1076"/>
          <ac:spMkLst>
            <pc:docMk/>
            <pc:sldMk cId="788696389" sldId="262"/>
            <ac:spMk id="6" creationId="{9E248ED1-89FA-93CD-DD9C-BC32A7C2B445}"/>
          </ac:spMkLst>
        </pc:spChg>
        <pc:picChg chg="add mod">
          <ac:chgData name="kheang ly" userId="0b0eb30075b8a81a" providerId="LiveId" clId="{BB4B1393-2F6C-4056-AEF2-E5283D648BE2}" dt="2023-09-19T16:42:33.146" v="303" actId="1076"/>
          <ac:picMkLst>
            <pc:docMk/>
            <pc:sldMk cId="788696389" sldId="262"/>
            <ac:picMk id="4098" creationId="{405E0FF7-0CD7-908C-7D91-E2DE1E8EECD8}"/>
          </ac:picMkLst>
        </pc:picChg>
      </pc:sldChg>
      <pc:sldChg chg="addSp delSp modSp add mod">
        <pc:chgData name="kheang ly" userId="0b0eb30075b8a81a" providerId="LiveId" clId="{BB4B1393-2F6C-4056-AEF2-E5283D648BE2}" dt="2023-09-19T16:50:25.782" v="424" actId="1076"/>
        <pc:sldMkLst>
          <pc:docMk/>
          <pc:sldMk cId="3135687531" sldId="263"/>
        </pc:sldMkLst>
        <pc:spChg chg="mod">
          <ac:chgData name="kheang ly" userId="0b0eb30075b8a81a" providerId="LiveId" clId="{BB4B1393-2F6C-4056-AEF2-E5283D648BE2}" dt="2023-09-19T16:45:24.343" v="398" actId="1076"/>
          <ac:spMkLst>
            <pc:docMk/>
            <pc:sldMk cId="3135687531" sldId="263"/>
            <ac:spMk id="6" creationId="{9E248ED1-89FA-93CD-DD9C-BC32A7C2B445}"/>
          </ac:spMkLst>
        </pc:spChg>
        <pc:picChg chg="del">
          <ac:chgData name="kheang ly" userId="0b0eb30075b8a81a" providerId="LiveId" clId="{BB4B1393-2F6C-4056-AEF2-E5283D648BE2}" dt="2023-09-19T16:43:30.240" v="306" actId="478"/>
          <ac:picMkLst>
            <pc:docMk/>
            <pc:sldMk cId="3135687531" sldId="263"/>
            <ac:picMk id="4098" creationId="{405E0FF7-0CD7-908C-7D91-E2DE1E8EECD8}"/>
          </ac:picMkLst>
        </pc:picChg>
        <pc:picChg chg="add del mod">
          <ac:chgData name="kheang ly" userId="0b0eb30075b8a81a" providerId="LiveId" clId="{BB4B1393-2F6C-4056-AEF2-E5283D648BE2}" dt="2023-09-19T16:50:13.510" v="414" actId="478"/>
          <ac:picMkLst>
            <pc:docMk/>
            <pc:sldMk cId="3135687531" sldId="263"/>
            <ac:picMk id="8194" creationId="{88DE66DD-EF4D-BFFC-3390-CFCDCA4AB291}"/>
          </ac:picMkLst>
        </pc:picChg>
        <pc:picChg chg="add mod">
          <ac:chgData name="kheang ly" userId="0b0eb30075b8a81a" providerId="LiveId" clId="{BB4B1393-2F6C-4056-AEF2-E5283D648BE2}" dt="2023-09-19T16:50:23.403" v="422" actId="1076"/>
          <ac:picMkLst>
            <pc:docMk/>
            <pc:sldMk cId="3135687531" sldId="263"/>
            <ac:picMk id="8196" creationId="{9E997B7F-58A4-CB04-A648-C03214C8A5CB}"/>
          </ac:picMkLst>
        </pc:picChg>
        <pc:picChg chg="add mod">
          <ac:chgData name="kheang ly" userId="0b0eb30075b8a81a" providerId="LiveId" clId="{BB4B1393-2F6C-4056-AEF2-E5283D648BE2}" dt="2023-09-19T16:50:25.782" v="424" actId="1076"/>
          <ac:picMkLst>
            <pc:docMk/>
            <pc:sldMk cId="3135687531" sldId="263"/>
            <ac:picMk id="8198" creationId="{13542CC1-B46C-F9D0-088E-B8676275AF9B}"/>
          </ac:picMkLst>
        </pc:picChg>
        <pc:picChg chg="add mod">
          <ac:chgData name="kheang ly" userId="0b0eb30075b8a81a" providerId="LiveId" clId="{BB4B1393-2F6C-4056-AEF2-E5283D648BE2}" dt="2023-09-19T16:50:24.392" v="423" actId="1076"/>
          <ac:picMkLst>
            <pc:docMk/>
            <pc:sldMk cId="3135687531" sldId="263"/>
            <ac:picMk id="8200" creationId="{B9E909FC-A1DE-49C3-727F-F6AE166687AE}"/>
          </ac:picMkLst>
        </pc:picChg>
      </pc:sldChg>
      <pc:sldChg chg="modSp add mod">
        <pc:chgData name="kheang ly" userId="0b0eb30075b8a81a" providerId="LiveId" clId="{BB4B1393-2F6C-4056-AEF2-E5283D648BE2}" dt="2023-09-19T16:51:59.860" v="510" actId="1076"/>
        <pc:sldMkLst>
          <pc:docMk/>
          <pc:sldMk cId="3690049850" sldId="264"/>
        </pc:sldMkLst>
        <pc:spChg chg="mod">
          <ac:chgData name="kheang ly" userId="0b0eb30075b8a81a" providerId="LiveId" clId="{BB4B1393-2F6C-4056-AEF2-E5283D648BE2}" dt="2023-09-19T16:51:59.860" v="510" actId="1076"/>
          <ac:spMkLst>
            <pc:docMk/>
            <pc:sldMk cId="3690049850" sldId="264"/>
            <ac:spMk id="6" creationId="{9E248ED1-89FA-93CD-DD9C-BC32A7C2B445}"/>
          </ac:spMkLst>
        </pc:spChg>
      </pc:sldChg>
      <pc:sldChg chg="modSp add mod">
        <pc:chgData name="kheang ly" userId="0b0eb30075b8a81a" providerId="LiveId" clId="{BB4B1393-2F6C-4056-AEF2-E5283D648BE2}" dt="2023-09-19T16:55:37.532" v="606" actId="20577"/>
        <pc:sldMkLst>
          <pc:docMk/>
          <pc:sldMk cId="890693715" sldId="265"/>
        </pc:sldMkLst>
        <pc:spChg chg="mod">
          <ac:chgData name="kheang ly" userId="0b0eb30075b8a81a" providerId="LiveId" clId="{BB4B1393-2F6C-4056-AEF2-E5283D648BE2}" dt="2023-09-19T16:55:37.532" v="606" actId="20577"/>
          <ac:spMkLst>
            <pc:docMk/>
            <pc:sldMk cId="890693715" sldId="265"/>
            <ac:spMk id="6" creationId="{9E248ED1-89FA-93CD-DD9C-BC32A7C2B445}"/>
          </ac:spMkLst>
        </pc:spChg>
      </pc:sldChg>
      <pc:sldChg chg="addSp delSp modSp add mod">
        <pc:chgData name="kheang ly" userId="0b0eb30075b8a81a" providerId="LiveId" clId="{BB4B1393-2F6C-4056-AEF2-E5283D648BE2}" dt="2023-09-19T16:58:36.010" v="610"/>
        <pc:sldMkLst>
          <pc:docMk/>
          <pc:sldMk cId="1015189142" sldId="266"/>
        </pc:sldMkLst>
        <pc:spChg chg="del">
          <ac:chgData name="kheang ly" userId="0b0eb30075b8a81a" providerId="LiveId" clId="{BB4B1393-2F6C-4056-AEF2-E5283D648BE2}" dt="2023-09-19T16:58:27.323" v="608" actId="478"/>
          <ac:spMkLst>
            <pc:docMk/>
            <pc:sldMk cId="1015189142" sldId="266"/>
            <ac:spMk id="6" creationId="{9E248ED1-89FA-93CD-DD9C-BC32A7C2B445}"/>
          </ac:spMkLst>
        </pc:spChg>
        <pc:picChg chg="add mod">
          <ac:chgData name="kheang ly" userId="0b0eb30075b8a81a" providerId="LiveId" clId="{BB4B1393-2F6C-4056-AEF2-E5283D648BE2}" dt="2023-09-19T16:58:36.010" v="610"/>
          <ac:picMkLst>
            <pc:docMk/>
            <pc:sldMk cId="1015189142" sldId="266"/>
            <ac:picMk id="9218" creationId="{135A7136-C954-3123-6B63-EA0E5C470DF9}"/>
          </ac:picMkLst>
        </pc:picChg>
      </pc:sldChg>
      <pc:sldChg chg="addSp delSp modSp add mod">
        <pc:chgData name="kheang ly" userId="0b0eb30075b8a81a" providerId="LiveId" clId="{BB4B1393-2F6C-4056-AEF2-E5283D648BE2}" dt="2023-09-19T16:59:47.683" v="634" actId="1076"/>
        <pc:sldMkLst>
          <pc:docMk/>
          <pc:sldMk cId="2019317290" sldId="267"/>
        </pc:sldMkLst>
        <pc:spChg chg="add mod">
          <ac:chgData name="kheang ly" userId="0b0eb30075b8a81a" providerId="LiveId" clId="{BB4B1393-2F6C-4056-AEF2-E5283D648BE2}" dt="2023-09-19T16:59:47.683" v="634" actId="1076"/>
          <ac:spMkLst>
            <pc:docMk/>
            <pc:sldMk cId="2019317290" sldId="267"/>
            <ac:spMk id="2" creationId="{E84F329F-3366-8FE3-60A9-7CF704AD3A15}"/>
          </ac:spMkLst>
        </pc:spChg>
        <pc:picChg chg="del">
          <ac:chgData name="kheang ly" userId="0b0eb30075b8a81a" providerId="LiveId" clId="{BB4B1393-2F6C-4056-AEF2-E5283D648BE2}" dt="2023-09-19T16:59:06.979" v="612" actId="478"/>
          <ac:picMkLst>
            <pc:docMk/>
            <pc:sldMk cId="2019317290" sldId="267"/>
            <ac:picMk id="9218" creationId="{135A7136-C954-3123-6B63-EA0E5C470DF9}"/>
          </ac:picMkLst>
        </pc:picChg>
      </pc:sldChg>
      <pc:sldChg chg="modSp add mod">
        <pc:chgData name="kheang ly" userId="0b0eb30075b8a81a" providerId="LiveId" clId="{BB4B1393-2F6C-4056-AEF2-E5283D648BE2}" dt="2023-09-19T17:01:12.758" v="661" actId="1076"/>
        <pc:sldMkLst>
          <pc:docMk/>
          <pc:sldMk cId="1263394116" sldId="268"/>
        </pc:sldMkLst>
        <pc:spChg chg="mod">
          <ac:chgData name="kheang ly" userId="0b0eb30075b8a81a" providerId="LiveId" clId="{BB4B1393-2F6C-4056-AEF2-E5283D648BE2}" dt="2023-09-19T17:01:12.758" v="661" actId="1076"/>
          <ac:spMkLst>
            <pc:docMk/>
            <pc:sldMk cId="1263394116" sldId="268"/>
            <ac:spMk id="6" creationId="{9E248ED1-89FA-93CD-DD9C-BC32A7C2B445}"/>
          </ac:spMkLst>
        </pc:spChg>
      </pc:sldChg>
      <pc:sldChg chg="modSp add mod">
        <pc:chgData name="kheang ly" userId="0b0eb30075b8a81a" providerId="LiveId" clId="{BB4B1393-2F6C-4056-AEF2-E5283D648BE2}" dt="2023-09-19T17:08:12.913" v="730" actId="1076"/>
        <pc:sldMkLst>
          <pc:docMk/>
          <pc:sldMk cId="3058248825" sldId="269"/>
        </pc:sldMkLst>
        <pc:spChg chg="mod">
          <ac:chgData name="kheang ly" userId="0b0eb30075b8a81a" providerId="LiveId" clId="{BB4B1393-2F6C-4056-AEF2-E5283D648BE2}" dt="2023-09-19T17:08:12.913" v="730" actId="1076"/>
          <ac:spMkLst>
            <pc:docMk/>
            <pc:sldMk cId="3058248825" sldId="269"/>
            <ac:spMk id="6" creationId="{9E248ED1-89FA-93CD-DD9C-BC32A7C2B445}"/>
          </ac:spMkLst>
        </pc:spChg>
      </pc:sldChg>
      <pc:sldChg chg="addSp delSp modSp add mod">
        <pc:chgData name="kheang ly" userId="0b0eb30075b8a81a" providerId="LiveId" clId="{BB4B1393-2F6C-4056-AEF2-E5283D648BE2}" dt="2023-09-19T17:11:49.578" v="741" actId="1076"/>
        <pc:sldMkLst>
          <pc:docMk/>
          <pc:sldMk cId="3407829865" sldId="270"/>
        </pc:sldMkLst>
        <pc:spChg chg="add mod">
          <ac:chgData name="kheang ly" userId="0b0eb30075b8a81a" providerId="LiveId" clId="{BB4B1393-2F6C-4056-AEF2-E5283D648BE2}" dt="2023-09-19T17:11:47.272" v="740" actId="1076"/>
          <ac:spMkLst>
            <pc:docMk/>
            <pc:sldMk cId="3407829865" sldId="270"/>
            <ac:spMk id="3" creationId="{D0280BDA-BC5A-452F-E1ED-DB171B5E3ACE}"/>
          </ac:spMkLst>
        </pc:spChg>
        <pc:spChg chg="del">
          <ac:chgData name="kheang ly" userId="0b0eb30075b8a81a" providerId="LiveId" clId="{BB4B1393-2F6C-4056-AEF2-E5283D648BE2}" dt="2023-09-19T17:09:07.915" v="732" actId="478"/>
          <ac:spMkLst>
            <pc:docMk/>
            <pc:sldMk cId="3407829865" sldId="270"/>
            <ac:spMk id="6" creationId="{9E248ED1-89FA-93CD-DD9C-BC32A7C2B445}"/>
          </ac:spMkLst>
        </pc:spChg>
        <pc:picChg chg="add mod">
          <ac:chgData name="kheang ly" userId="0b0eb30075b8a81a" providerId="LiveId" clId="{BB4B1393-2F6C-4056-AEF2-E5283D648BE2}" dt="2023-09-19T17:11:49.578" v="741" actId="1076"/>
          <ac:picMkLst>
            <pc:docMk/>
            <pc:sldMk cId="3407829865" sldId="270"/>
            <ac:picMk id="12290" creationId="{8A1B01A1-0994-1A89-2339-CFD22D53C65A}"/>
          </ac:picMkLst>
        </pc:picChg>
      </pc:sldChg>
      <pc:sldChg chg="addSp delSp modSp add mod">
        <pc:chgData name="kheang ly" userId="0b0eb30075b8a81a" providerId="LiveId" clId="{BB4B1393-2F6C-4056-AEF2-E5283D648BE2}" dt="2023-09-19T17:16:56.279" v="750" actId="1076"/>
        <pc:sldMkLst>
          <pc:docMk/>
          <pc:sldMk cId="509982731" sldId="271"/>
        </pc:sldMkLst>
        <pc:spChg chg="del">
          <ac:chgData name="kheang ly" userId="0b0eb30075b8a81a" providerId="LiveId" clId="{BB4B1393-2F6C-4056-AEF2-E5283D648BE2}" dt="2023-09-19T17:12:20.538" v="744" actId="478"/>
          <ac:spMkLst>
            <pc:docMk/>
            <pc:sldMk cId="509982731" sldId="271"/>
            <ac:spMk id="3" creationId="{D0280BDA-BC5A-452F-E1ED-DB171B5E3ACE}"/>
          </ac:spMkLst>
        </pc:spChg>
        <pc:spChg chg="add mod">
          <ac:chgData name="kheang ly" userId="0b0eb30075b8a81a" providerId="LiveId" clId="{BB4B1393-2F6C-4056-AEF2-E5283D648BE2}" dt="2023-09-19T17:16:56.279" v="750" actId="1076"/>
          <ac:spMkLst>
            <pc:docMk/>
            <pc:sldMk cId="509982731" sldId="271"/>
            <ac:spMk id="4" creationId="{37A3C610-C058-5F15-E06C-2A91B3A0D359}"/>
          </ac:spMkLst>
        </pc:spChg>
        <pc:picChg chg="del">
          <ac:chgData name="kheang ly" userId="0b0eb30075b8a81a" providerId="LiveId" clId="{BB4B1393-2F6C-4056-AEF2-E5283D648BE2}" dt="2023-09-19T17:12:17.958" v="743" actId="478"/>
          <ac:picMkLst>
            <pc:docMk/>
            <pc:sldMk cId="509982731" sldId="271"/>
            <ac:picMk id="12290" creationId="{8A1B01A1-0994-1A89-2339-CFD22D53C65A}"/>
          </ac:picMkLst>
        </pc:picChg>
        <pc:picChg chg="add mod">
          <ac:chgData name="kheang ly" userId="0b0eb30075b8a81a" providerId="LiveId" clId="{BB4B1393-2F6C-4056-AEF2-E5283D648BE2}" dt="2023-09-19T17:16:51.358" v="749" actId="1076"/>
          <ac:picMkLst>
            <pc:docMk/>
            <pc:sldMk cId="509982731" sldId="271"/>
            <ac:picMk id="16386" creationId="{79BFBB4A-07CC-D23C-BF81-71FC6F97AD25}"/>
          </ac:picMkLst>
        </pc:picChg>
      </pc:sldChg>
      <pc:sldChg chg="addSp delSp modSp add mod">
        <pc:chgData name="kheang ly" userId="0b0eb30075b8a81a" providerId="LiveId" clId="{BB4B1393-2F6C-4056-AEF2-E5283D648BE2}" dt="2023-09-19T17:23:24.957" v="820" actId="2711"/>
        <pc:sldMkLst>
          <pc:docMk/>
          <pc:sldMk cId="839367371" sldId="272"/>
        </pc:sldMkLst>
        <pc:spChg chg="add mod">
          <ac:chgData name="kheang ly" userId="0b0eb30075b8a81a" providerId="LiveId" clId="{BB4B1393-2F6C-4056-AEF2-E5283D648BE2}" dt="2023-09-19T17:23:24.957" v="820" actId="2711"/>
          <ac:spMkLst>
            <pc:docMk/>
            <pc:sldMk cId="839367371" sldId="272"/>
            <ac:spMk id="2" creationId="{3D21115D-F6AC-A238-8F6C-994CD8510E1C}"/>
          </ac:spMkLst>
        </pc:spChg>
        <pc:spChg chg="del">
          <ac:chgData name="kheang ly" userId="0b0eb30075b8a81a" providerId="LiveId" clId="{BB4B1393-2F6C-4056-AEF2-E5283D648BE2}" dt="2023-09-19T17:17:40.754" v="753" actId="478"/>
          <ac:spMkLst>
            <pc:docMk/>
            <pc:sldMk cId="839367371" sldId="272"/>
            <ac:spMk id="4" creationId="{37A3C610-C058-5F15-E06C-2A91B3A0D359}"/>
          </ac:spMkLst>
        </pc:spChg>
        <pc:picChg chg="del">
          <ac:chgData name="kheang ly" userId="0b0eb30075b8a81a" providerId="LiveId" clId="{BB4B1393-2F6C-4056-AEF2-E5283D648BE2}" dt="2023-09-19T17:17:38.916" v="752" actId="478"/>
          <ac:picMkLst>
            <pc:docMk/>
            <pc:sldMk cId="839367371" sldId="272"/>
            <ac:picMk id="16386" creationId="{79BFBB4A-07CC-D23C-BF81-71FC6F97AD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FB37-C17F-C8E0-7D45-CEB97B30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1455-3C4A-23F9-A398-8E5EE25E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81EC-AE96-6510-DA75-D7C601A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BE52-35A4-CAA9-FD34-DBD88E11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165D-4127-315D-478C-0942B2D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417-07F7-5096-3E68-D8BBC797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186A-AE45-1081-EDD2-39CB665B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9A60-6735-1BC3-7DDD-E619E6B7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FA90-793E-5166-D192-29EB0C8C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CBB1-E6F2-F69B-F1FA-70B256F5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70A8-6A55-88EC-C8AC-FC83085E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448E-BA77-2F28-46D8-6B141F99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7D63-D0AD-DE4E-F4D3-958A8BC2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5C4C-E127-B605-03EB-1DECA6E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F5D7-89A4-7316-687C-023E8E8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0B8-AFB6-EE11-2E00-113BCBD2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4917-3AD7-2431-5322-404A3FF2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086C-2D43-59BC-76C4-63E9D37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5DC5-24C3-2A8E-55B1-5060BCC7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5A95-F604-1CAE-6060-E828C2CD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6069-7887-9644-28F3-EC71B3D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281C-5084-D404-D737-8DC6B849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589F5-FFF4-62C6-6028-3D93871D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A277-D395-52F4-992E-84D58A6C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6353-EE1A-37E6-9C9C-8BD90BB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40DE-914E-0E57-7BCD-3C7758FA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1DC6-160B-CDD0-B7CD-876B9019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9A284-0FF8-7003-2F73-7AB32D128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0E52-A489-2B9D-479D-64B3DF70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D093-F8FF-AC83-1348-731CEA69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275DB-C73F-2BA4-BC87-CC348F46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F8B6-07BA-BF79-0D8F-47909C14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1C08-FE48-3B32-9628-74BA8252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0C140-F3E9-26D8-BBB9-33111C21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A2B7-9038-404C-EEE4-2AB84ECB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F97FB-4FE1-15C4-7C76-EE9D619BE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3FA81-221B-F994-9D4F-8222DEFB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5EDE1-80E3-95A0-3471-C5D0A451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66C3A-B3F2-E405-9DDA-66042D25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038C-C0E5-272D-B64F-40BEC4EF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C4B63-56D2-EA1E-5A11-2A76183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C3603-64F5-C98F-8C9F-7C080F8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CD3A-C840-0E16-4C14-9DBAF5F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1416C-D712-A3D5-E45D-946373A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049FA-7BEC-52F6-8A0F-F3B92CAC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6681-819F-A9B3-DF19-D023B25F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64AD-8A26-2FAE-22B5-62D1E3EE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5B68-D500-7394-BA4F-10DEB9B6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B27BF-33D1-0AD6-E772-E8897833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C074-2CD1-D7E1-6513-B6CB2C1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9F5F-46B5-0A8F-C505-F498659A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2A82-CD07-F064-87CD-99205D3E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647B-643C-68BC-7F87-3DB029E2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13D77-EDFF-2521-002E-6D8E7F78E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A5F13-1B9E-89EF-AE0C-27D5C9C3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07117-7471-A863-3EB9-74FACBE3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069DC-6B82-CB88-C858-300ABF52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EC5A-6242-1F05-CAE5-52B8BD0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35579-28E0-E1DC-2B9D-FECACB28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BEDE-2512-DB57-3F7F-FBA61E9F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302D-E597-5660-7FD1-5F7A6CCDD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3143-211A-49D4-AEAD-E2334EBBEFA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214E-DCD0-A860-F844-F1C43104E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FB5B-4B10-BCB9-502C-367FFCC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4BC3-99E2-4370-BDA7-CF01D87CB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C6DF5C-53D5-8654-7500-2D1B6D23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73" y="125811"/>
            <a:ext cx="909884" cy="9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E80E80-9DBE-26D6-E68E-A9B42CC91BC5}"/>
              </a:ext>
            </a:extLst>
          </p:cNvPr>
          <p:cNvSpPr txBox="1"/>
          <p:nvPr/>
        </p:nvSpPr>
        <p:spPr>
          <a:xfrm>
            <a:off x="12432" y="1035695"/>
            <a:ext cx="294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Preah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Sihamoniraja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Buddhist University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857062" y="2828835"/>
            <a:ext cx="8637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1028" name="Picture 4" descr="Web development - Free computer icons">
            <a:extLst>
              <a:ext uri="{FF2B5EF4-FFF2-40B4-BE49-F238E27FC236}">
                <a16:creationId xmlns:a16="http://schemas.microsoft.com/office/drawing/2014/main" id="{ACD0A529-01CE-10F7-4F24-E58F47EF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77" y="1951502"/>
            <a:ext cx="2749724" cy="27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3F2E6-783D-7A50-82DD-2B30CADBC3BF}"/>
              </a:ext>
            </a:extLst>
          </p:cNvPr>
          <p:cNvSpPr txBox="1"/>
          <p:nvPr/>
        </p:nvSpPr>
        <p:spPr>
          <a:xfrm>
            <a:off x="5572132" y="4029164"/>
            <a:ext cx="291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lecture by Peng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Lykheang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puter - Free computer icons">
            <a:extLst>
              <a:ext uri="{FF2B5EF4-FFF2-40B4-BE49-F238E27FC236}">
                <a16:creationId xmlns:a16="http://schemas.microsoft.com/office/drawing/2014/main" id="{135A7136-C954-3123-6B63-EA0E5C47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8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F329F-3366-8FE3-60A9-7CF704AD3A15}"/>
              </a:ext>
            </a:extLst>
          </p:cNvPr>
          <p:cNvSpPr txBox="1"/>
          <p:nvPr/>
        </p:nvSpPr>
        <p:spPr>
          <a:xfrm>
            <a:off x="1681943" y="2105561"/>
            <a:ext cx="88281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66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ប៉ុន្ដែ</a:t>
            </a:r>
            <a:endParaRPr lang="en-US" sz="16600" dirty="0">
              <a:solidFill>
                <a:schemeClr val="accent1">
                  <a:lumMod val="50000"/>
                </a:schemeClr>
              </a:solidFill>
              <a:latin typeface="Khmer OS Siemreap" panose="02000500000000020004" pitchFamily="2" charset="0"/>
              <a:ea typeface="Cascadia Code SemiBold" panose="020B0609020000020004" pitchFamily="49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151992" y="2828835"/>
            <a:ext cx="988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យើងត្រូវការ 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Code Editors 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151992" y="2520925"/>
            <a:ext cx="9888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តោះយើង 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install</a:t>
            </a:r>
            <a:r>
              <a:rPr lang="km-KH" sz="72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 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Code Editors !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80BDA-BC5A-452F-E1ED-DB171B5E3ACE}"/>
              </a:ext>
            </a:extLst>
          </p:cNvPr>
          <p:cNvSpPr txBox="1"/>
          <p:nvPr/>
        </p:nvSpPr>
        <p:spPr>
          <a:xfrm>
            <a:off x="4112079" y="4615934"/>
            <a:ext cx="396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W3Schools Online Web Tutorials</a:t>
            </a:r>
            <a:endParaRPr lang="en-US" dirty="0"/>
          </a:p>
        </p:txBody>
      </p:sp>
      <p:pic>
        <p:nvPicPr>
          <p:cNvPr id="12290" name="Picture 2" descr="W3Schools - شفر روابطك الان">
            <a:extLst>
              <a:ext uri="{FF2B5EF4-FFF2-40B4-BE49-F238E27FC236}">
                <a16:creationId xmlns:a16="http://schemas.microsoft.com/office/drawing/2014/main" id="{8A1B01A1-0994-1A89-2339-CFD22D53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51" y="1429538"/>
            <a:ext cx="3143898" cy="29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2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C610-C058-5F15-E06C-2A91B3A0D359}"/>
              </a:ext>
            </a:extLst>
          </p:cNvPr>
          <p:cNvSpPr txBox="1"/>
          <p:nvPr/>
        </p:nvSpPr>
        <p:spPr>
          <a:xfrm>
            <a:off x="3045669" y="459873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Learn to Code — For Free — Coding Courses for Busy People (freecodecamp.org)</a:t>
            </a:r>
            <a:endParaRPr lang="en-US" dirty="0"/>
          </a:p>
        </p:txBody>
      </p:sp>
      <p:pic>
        <p:nvPicPr>
          <p:cNvPr id="16386" name="Picture 2" descr="freeCodeCamp Dark Theme - Visual Studio Marketplace">
            <a:extLst>
              <a:ext uri="{FF2B5EF4-FFF2-40B4-BE49-F238E27FC236}">
                <a16:creationId xmlns:a16="http://schemas.microsoft.com/office/drawing/2014/main" id="{79BFBB4A-07CC-D23C-BF81-71FC6F97A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56" y="1744600"/>
            <a:ext cx="8375780" cy="273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8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1115D-F6AC-A238-8F6C-994CD8510E1C}"/>
              </a:ext>
            </a:extLst>
          </p:cNvPr>
          <p:cNvSpPr txBox="1"/>
          <p:nvPr/>
        </p:nvSpPr>
        <p:spPr>
          <a:xfrm>
            <a:off x="1929882" y="2724538"/>
            <a:ext cx="833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Any Question? </a:t>
            </a:r>
          </a:p>
        </p:txBody>
      </p:sp>
    </p:spTree>
    <p:extLst>
      <p:ext uri="{BB962C8B-B14F-4D97-AF65-F5344CB8AC3E}">
        <p14:creationId xmlns:p14="http://schemas.microsoft.com/office/powerpoint/2010/main" val="83936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681943" y="2828835"/>
            <a:ext cx="882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ណែនាំខ្លួន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Khmer OS Siemreap" panose="02000500000000020004" pitchFamily="2" charset="0"/>
              <a:ea typeface="Cascadia Code SemiBold" panose="020B0609020000020004" pitchFamily="49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9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681943" y="2828835"/>
            <a:ext cx="882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តើអ្វីជា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Website?</a:t>
            </a:r>
          </a:p>
        </p:txBody>
      </p:sp>
    </p:spTree>
    <p:extLst>
      <p:ext uri="{BB962C8B-B14F-4D97-AF65-F5344CB8AC3E}">
        <p14:creationId xmlns:p14="http://schemas.microsoft.com/office/powerpoint/2010/main" val="324507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385158" y="1720840"/>
            <a:ext cx="6830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Website </a:t>
            </a:r>
            <a:r>
              <a:rPr lang="km-KH" sz="54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គឺជាទំព័រមួយឬច្រើន ដែលជាទូទៅមាន នៅ អាស័យដ្ឋាន នៅលើ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Internet</a:t>
            </a:r>
            <a:r>
              <a:rPr lang="km-KH" sz="54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។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A43667-2DA1-76A9-FA11-F1FD7452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8" y="1401975"/>
            <a:ext cx="3735185" cy="37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3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681943" y="2274838"/>
            <a:ext cx="882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តើគេបង្កើត 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Website</a:t>
            </a:r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ដោយរបៀបណា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35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3479640" y="5018037"/>
            <a:ext cx="505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Coding</a:t>
            </a:r>
          </a:p>
        </p:txBody>
      </p:sp>
      <p:pic>
        <p:nvPicPr>
          <p:cNvPr id="4098" name="Picture 2" descr="Coding - Free computer icons">
            <a:extLst>
              <a:ext uri="{FF2B5EF4-FFF2-40B4-BE49-F238E27FC236}">
                <a16:creationId xmlns:a16="http://schemas.microsoft.com/office/drawing/2014/main" id="{405E0FF7-0CD7-908C-7D91-E2DE1E8E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20" y="24334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9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681943" y="1882953"/>
            <a:ext cx="882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តើ យើងរៀនអ្វីខ្លះ</a:t>
            </a:r>
          </a:p>
          <a:p>
            <a:pPr algn="ctr"/>
            <a:endParaRPr lang="km-KH" sz="7200" dirty="0">
              <a:solidFill>
                <a:schemeClr val="accent1">
                  <a:lumMod val="50000"/>
                </a:schemeClr>
              </a:solidFill>
              <a:latin typeface="Khmer OS Siemreap" panose="02000500000000020004" pitchFamily="2" charset="0"/>
              <a:ea typeface="Cascadia Code SemiBold" panose="020B0609020000020004" pitchFamily="49" charset="0"/>
              <a:cs typeface="Khmer OS Siemreap" panose="02000500000000020004" pitchFamily="2" charset="0"/>
            </a:endParaRPr>
          </a:p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សម្រាប់មុខវិជ្ជានេះ?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4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241040" y="556061"/>
            <a:ext cx="1170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អ្វីដែល​ ហ្នឹងយើងរៀនក្នុងមួយវិជ្ជាមួយនេះគឺ៖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Khmer OS Siemreap" panose="02000500000000020004" pitchFamily="2" charset="0"/>
              <a:ea typeface="Cascadia Code SemiBold" panose="020B0609020000020004" pitchFamily="49" charset="0"/>
              <a:cs typeface="Khmer OS Siemreap" panose="02000500000000020004" pitchFamily="2" charset="0"/>
            </a:endParaRPr>
          </a:p>
        </p:txBody>
      </p:sp>
      <p:pic>
        <p:nvPicPr>
          <p:cNvPr id="8196" name="Picture 4" descr="Css - Free brands and logotypes icons">
            <a:extLst>
              <a:ext uri="{FF2B5EF4-FFF2-40B4-BE49-F238E27FC236}">
                <a16:creationId xmlns:a16="http://schemas.microsoft.com/office/drawing/2014/main" id="{9E997B7F-58A4-CB04-A648-C03214C8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29" y="3066770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3542CC1-B46C-F9D0-088E-B8676275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74" y="2322273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ml 5 Detailed Flat Circular Flat icon">
            <a:extLst>
              <a:ext uri="{FF2B5EF4-FFF2-40B4-BE49-F238E27FC236}">
                <a16:creationId xmlns:a16="http://schemas.microsoft.com/office/drawing/2014/main" id="{B9E909FC-A1DE-49C3-727F-F6AE16668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23" y="2561869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248ED1-89FA-93CD-DD9C-BC32A7C2B445}"/>
              </a:ext>
            </a:extLst>
          </p:cNvPr>
          <p:cNvSpPr txBox="1"/>
          <p:nvPr/>
        </p:nvSpPr>
        <p:spPr>
          <a:xfrm>
            <a:off x="1681943" y="2274838"/>
            <a:ext cx="882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តើ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 </a:t>
            </a:r>
            <a:r>
              <a:rPr lang="km-KH" sz="7200" dirty="0">
                <a:solidFill>
                  <a:schemeClr val="accent1">
                    <a:lumMod val="50000"/>
                  </a:schemeClr>
                </a:solidFill>
                <a:latin typeface="Khmer OS Siemreap" panose="02000500000000020004" pitchFamily="2" charset="0"/>
                <a:ea typeface="Cascadia Code SemiBold" panose="020B0609020000020004" pitchFamily="49" charset="0"/>
                <a:cs typeface="Khmer OS Siemreap" panose="02000500000000020004" pitchFamily="2" charset="0"/>
              </a:rPr>
              <a:t>យើងត្រូវការអ្វីដើម្បីសិក្សាមុខវិជ្ជានេះ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06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127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Cascadia Code SemiBold</vt:lpstr>
      <vt:lpstr>Khmer OS Siemreap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2023-09-19T15:21:04Z</dcterms:created>
  <dcterms:modified xsi:type="dcterms:W3CDTF">2023-09-19T17:23:30Z</dcterms:modified>
</cp:coreProperties>
</file>