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1687B-2F3F-47F8-8EB1-337DF2D05EEF}" v="40" dt="2023-09-26T10:49:36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0:49:57.108" v="1474" actId="20577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18:40.339" v="252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09:18:40.339" v="252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09:57:05.834" v="1349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09:57:05.834" v="1349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57:43.287" v="1363" actId="20577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09:57:43.287" v="1363" actId="20577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0:47:04.507" v="1383" actId="2057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0:48:13.028" v="1418" actId="20577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0:48:13.028" v="1418" actId="20577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0:49:06.572" v="1455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0:49:06.572" v="1455" actId="20577"/>
          <ac:spMkLst>
            <pc:docMk/>
            <pc:sldMk cId="889913845" sldId="26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0:49:57.108" v="1474" actId="20577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0:49:57.108" v="1474" actId="20577"/>
          <ac:spMkLst>
            <pc:docMk/>
            <pc:sldMk cId="85035572" sldId="267"/>
            <ac:spMk id="2" creationId="{5366957A-F718-3CBF-05E0-59417ACEB6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Paragraph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Text formatting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1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</a:t>
            </a:r>
            <a:r>
              <a:rPr lang="en-US" sz="4400" b="1">
                <a:latin typeface="Khmer OS Siemreap" panose="02000500000000020004" pitchFamily="2" charset="0"/>
                <a:cs typeface="Khmer OS Siemreap" panose="02000500000000020004" pitchFamily="2" charset="0"/>
              </a:rPr>
              <a:t> Comments</a:t>
            </a:r>
            <a:r>
              <a:rPr lang="km-KH" sz="4400" b="1">
                <a:latin typeface="Khmer OS Siemreap" panose="02000500000000020004" pitchFamily="2" charset="0"/>
                <a:cs typeface="Khmer OS Siemreap" panose="02000500000000020004" pitchFamily="2" charset="0"/>
              </a:rPr>
              <a:t> 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68" y="2121286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954830" y="1197956"/>
            <a:ext cx="102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មូលដ្ឋានគ្រឹះនៃ </a:t>
            </a:r>
            <a:r>
              <a:rPr lang="en-US" sz="5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6268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4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4707359" y="2093930"/>
            <a:ext cx="7282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Hyper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Markup Language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ភាសាកូដមួយបែបសម្រាប់ធ្វើការ បង្កើតនូវ វេបសាយ (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</a:t>
            </a:r>
            <a:r>
              <a:rPr lang="km-KH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)។</a:t>
            </a:r>
            <a:r>
              <a:rPr lang="en-US" sz="3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6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2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4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030077" y="428178"/>
            <a:ext cx="59606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&lt;!DOCTYPE html&gt;</a:t>
            </a: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&lt;html&gt;</a:t>
            </a: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&lt;head&gt;</a:t>
            </a: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&lt;title&gt;Page Title&lt;/title&gt;</a:t>
            </a: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&lt;/head&gt;</a:t>
            </a: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&lt;body&gt;</a:t>
            </a:r>
          </a:p>
          <a:p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&lt;h1&gt;My First Heading&lt;/h1&gt;</a:t>
            </a: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&lt;p&gt;My first paragraph.&lt;/p&gt;</a:t>
            </a:r>
          </a:p>
          <a:p>
            <a:endParaRPr lang="en-US" sz="3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&lt;/body&gt;</a:t>
            </a:r>
          </a:p>
          <a:p>
            <a:r>
              <a:rPr lang="en-US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2216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09125B-93AA-2778-179C-2ECB8BE2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0925"/>
              </p:ext>
            </p:extLst>
          </p:nvPr>
        </p:nvGraphicFramePr>
        <p:xfrm>
          <a:off x="703196" y="839755"/>
          <a:ext cx="10785605" cy="531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204">
                  <a:extLst>
                    <a:ext uri="{9D8B030D-6E8A-4147-A177-3AD203B41FA5}">
                      <a16:colId xmlns:a16="http://schemas.microsoft.com/office/drawing/2014/main" val="897240784"/>
                    </a:ext>
                  </a:extLst>
                </a:gridCol>
                <a:gridCol w="7749401">
                  <a:extLst>
                    <a:ext uri="{9D8B030D-6E8A-4147-A177-3AD203B41FA5}">
                      <a16:colId xmlns:a16="http://schemas.microsoft.com/office/drawing/2014/main" val="3323774975"/>
                    </a:ext>
                  </a:extLst>
                </a:gridCol>
              </a:tblGrid>
              <a:tr h="95565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40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តួនាទី</a:t>
                      </a:r>
                      <a:endParaRPr lang="en-US" sz="40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00795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&lt;!DOCTYPE 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សម្រាប់បញ្ជាក់នូវកូដខាងក្រោមវា​ជា ប្រភេទ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39389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&lt;html&gt;…&lt;/html&gt;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សម្រាប់បង្ហាញពីកន្លែងចាប់ផ្ដើមនិងបញ្ចប់ របស់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HTML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705622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&lt;head&gt;…&lt;/head&gt;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សម្រាប់បង្ហាញនូវការក្បាលទំព័រនៃ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Website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77087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&lt;title&gt;…&lt;/title&gt;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សម្រាប់បង្ហាញនូវចំណងជើង របស់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Website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367462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&lt;body&gt; … &lt;/body&gt;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សម្រាប់បង្ហាញនូវតួអត្ថបទ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របស់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Website</a:t>
                      </a:r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​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124961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&lt;h1&gt; …&lt;/h1&gt;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សម្រាប់បង្ហាញអក្សរក្បាលអត្ថបទទំហំ ១ (ធំ)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383056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&lt;p&gt; … &lt;/p&gt;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4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សម្រាប់បង្ហាញនូវអត្ថបទ ធម្មតា </a:t>
                      </a:r>
                      <a:endParaRPr lang="en-US" sz="24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4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70" y="1664302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5340221" y="2321004"/>
            <a:ext cx="55579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98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&lt;Tag&gt;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6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elements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4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" y="1769769"/>
            <a:ext cx="3318461" cy="33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6957A-F718-3CBF-05E0-59417ACEB6A8}"/>
              </a:ext>
            </a:extLst>
          </p:cNvPr>
          <p:cNvSpPr txBox="1"/>
          <p:nvPr/>
        </p:nvSpPr>
        <p:spPr>
          <a:xfrm>
            <a:off x="3957799" y="1769769"/>
            <a:ext cx="7892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អ្វីជា 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attribute </a:t>
            </a:r>
            <a:r>
              <a:rPr lang="km-KH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ក្នុង</a:t>
            </a:r>
            <a:r>
              <a:rPr lang="en-US" sz="4400" b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HTML?</a:t>
            </a:r>
          </a:p>
          <a:p>
            <a:pPr algn="ctr"/>
            <a:endParaRPr lang="km-KH" sz="4400" b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7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2023-09-26T10:50:06Z</dcterms:modified>
</cp:coreProperties>
</file>