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314" r:id="rId4"/>
    <p:sldId id="315" r:id="rId5"/>
    <p:sldId id="310" r:id="rId6"/>
    <p:sldId id="311" r:id="rId7"/>
    <p:sldId id="312" r:id="rId8"/>
    <p:sldId id="313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8CFF1-56C0-497A-BF40-1758C7E4A363}" v="365" dt="2024-01-10T00:29:39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eang ly" userId="0b0eb30075b8a81a" providerId="LiveId" clId="{9EA913B3-67FF-4540-8BB5-12856342009B}"/>
    <pc:docChg chg="undo custSel addSld delSld modSld sldOrd">
      <pc:chgData name="kheang ly" userId="0b0eb30075b8a81a" providerId="LiveId" clId="{9EA913B3-67FF-4540-8BB5-12856342009B}" dt="2023-11-21T16:34:52.967" v="842"/>
      <pc:docMkLst>
        <pc:docMk/>
      </pc:docMkLst>
      <pc:sldChg chg="addSp delSp modSp mod">
        <pc:chgData name="kheang ly" userId="0b0eb30075b8a81a" providerId="LiveId" clId="{9EA913B3-67FF-4540-8BB5-12856342009B}" dt="2023-11-21T15:02:47.893" v="150" actId="1076"/>
        <pc:sldMkLst>
          <pc:docMk/>
          <pc:sldMk cId="2806038665" sldId="292"/>
        </pc:sldMkLst>
        <pc:spChg chg="del">
          <ac:chgData name="kheang ly" userId="0b0eb30075b8a81a" providerId="LiveId" clId="{9EA913B3-67FF-4540-8BB5-12856342009B}" dt="2023-11-21T14:59:22.268" v="84" actId="478"/>
          <ac:spMkLst>
            <pc:docMk/>
            <pc:sldMk cId="2806038665" sldId="292"/>
            <ac:spMk id="3" creationId="{FDF12588-E971-0DB0-C320-3DB886208159}"/>
          </ac:spMkLst>
        </pc:spChg>
        <pc:spChg chg="add mod">
          <ac:chgData name="kheang ly" userId="0b0eb30075b8a81a" providerId="LiveId" clId="{9EA913B3-67FF-4540-8BB5-12856342009B}" dt="2023-11-21T15:02:46.825" v="149" actId="1076"/>
          <ac:spMkLst>
            <pc:docMk/>
            <pc:sldMk cId="2806038665" sldId="292"/>
            <ac:spMk id="4" creationId="{FA687986-5ED5-8C53-CA38-F671E5A96FFF}"/>
          </ac:spMkLst>
        </pc:spChg>
        <pc:picChg chg="add mod">
          <ac:chgData name="kheang ly" userId="0b0eb30075b8a81a" providerId="LiveId" clId="{9EA913B3-67FF-4540-8BB5-12856342009B}" dt="2023-11-21T15:02:47.893" v="150" actId="1076"/>
          <ac:picMkLst>
            <pc:docMk/>
            <pc:sldMk cId="2806038665" sldId="292"/>
            <ac:picMk id="2" creationId="{74D490EB-B7BF-A576-EBBC-8C362EA2AC04}"/>
          </ac:picMkLst>
        </pc:picChg>
      </pc:sldChg>
      <pc:sldChg chg="addSp modSp mod">
        <pc:chgData name="kheang ly" userId="0b0eb30075b8a81a" providerId="LiveId" clId="{9EA913B3-67FF-4540-8BB5-12856342009B}" dt="2023-11-21T15:09:09.925" v="213" actId="1076"/>
        <pc:sldMkLst>
          <pc:docMk/>
          <pc:sldMk cId="1353900232" sldId="293"/>
        </pc:sldMkLst>
        <pc:spChg chg="mod">
          <ac:chgData name="kheang ly" userId="0b0eb30075b8a81a" providerId="LiveId" clId="{9EA913B3-67FF-4540-8BB5-12856342009B}" dt="2023-11-21T15:09:04.247" v="210" actId="1076"/>
          <ac:spMkLst>
            <pc:docMk/>
            <pc:sldMk cId="1353900232" sldId="293"/>
            <ac:spMk id="2" creationId="{8A89E564-49B9-29D2-ECA4-D8E86E7BE958}"/>
          </ac:spMkLst>
        </pc:spChg>
        <pc:picChg chg="add mod">
          <ac:chgData name="kheang ly" userId="0b0eb30075b8a81a" providerId="LiveId" clId="{9EA913B3-67FF-4540-8BB5-12856342009B}" dt="2023-11-21T15:09:09.925" v="213" actId="1076"/>
          <ac:picMkLst>
            <pc:docMk/>
            <pc:sldMk cId="1353900232" sldId="293"/>
            <ac:picMk id="3" creationId="{E35CB7DD-4AD5-D4FE-5D79-6404B57CADA4}"/>
          </ac:picMkLst>
        </pc:picChg>
      </pc:sldChg>
      <pc:sldChg chg="modSp add mod">
        <pc:chgData name="kheang ly" userId="0b0eb30075b8a81a" providerId="LiveId" clId="{9EA913B3-67FF-4540-8BB5-12856342009B}" dt="2023-11-21T15:08:50.179" v="205" actId="1076"/>
        <pc:sldMkLst>
          <pc:docMk/>
          <pc:sldMk cId="2481384844" sldId="294"/>
        </pc:sldMkLst>
        <pc:spChg chg="mod">
          <ac:chgData name="kheang ly" userId="0b0eb30075b8a81a" providerId="LiveId" clId="{9EA913B3-67FF-4540-8BB5-12856342009B}" dt="2023-11-21T15:08:50.179" v="205" actId="1076"/>
          <ac:spMkLst>
            <pc:docMk/>
            <pc:sldMk cId="2481384844" sldId="294"/>
            <ac:spMk id="4" creationId="{FA687986-5ED5-8C53-CA38-F671E5A96FFF}"/>
          </ac:spMkLst>
        </pc:spChg>
      </pc:sldChg>
      <pc:sldChg chg="del">
        <pc:chgData name="kheang ly" userId="0b0eb30075b8a81a" providerId="LiveId" clId="{9EA913B3-67FF-4540-8BB5-12856342009B}" dt="2023-11-21T14:59:27.921" v="85" actId="47"/>
        <pc:sldMkLst>
          <pc:docMk/>
          <pc:sldMk cId="3786368974" sldId="294"/>
        </pc:sldMkLst>
      </pc:sldChg>
      <pc:sldChg chg="del">
        <pc:chgData name="kheang ly" userId="0b0eb30075b8a81a" providerId="LiveId" clId="{9EA913B3-67FF-4540-8BB5-12856342009B}" dt="2023-11-21T14:59:30.005" v="86" actId="47"/>
        <pc:sldMkLst>
          <pc:docMk/>
          <pc:sldMk cId="1303887097" sldId="295"/>
        </pc:sldMkLst>
      </pc:sldChg>
      <pc:sldChg chg="modSp add mod">
        <pc:chgData name="kheang ly" userId="0b0eb30075b8a81a" providerId="LiveId" clId="{9EA913B3-67FF-4540-8BB5-12856342009B}" dt="2023-11-21T15:17:15.692" v="393" actId="1076"/>
        <pc:sldMkLst>
          <pc:docMk/>
          <pc:sldMk cId="4135493291" sldId="295"/>
        </pc:sldMkLst>
        <pc:spChg chg="mod">
          <ac:chgData name="kheang ly" userId="0b0eb30075b8a81a" providerId="LiveId" clId="{9EA913B3-67FF-4540-8BB5-12856342009B}" dt="2023-11-21T15:17:15.692" v="393" actId="1076"/>
          <ac:spMkLst>
            <pc:docMk/>
            <pc:sldMk cId="4135493291" sldId="295"/>
            <ac:spMk id="4" creationId="{FA687986-5ED5-8C53-CA38-F671E5A96FFF}"/>
          </ac:spMkLst>
        </pc:spChg>
      </pc:sldChg>
      <pc:sldChg chg="modSp add mod">
        <pc:chgData name="kheang ly" userId="0b0eb30075b8a81a" providerId="LiveId" clId="{9EA913B3-67FF-4540-8BB5-12856342009B}" dt="2023-11-21T15:27:38.792" v="469" actId="1076"/>
        <pc:sldMkLst>
          <pc:docMk/>
          <pc:sldMk cId="641595030" sldId="296"/>
        </pc:sldMkLst>
        <pc:spChg chg="mod">
          <ac:chgData name="kheang ly" userId="0b0eb30075b8a81a" providerId="LiveId" clId="{9EA913B3-67FF-4540-8BB5-12856342009B}" dt="2023-11-21T15:27:37.831" v="468" actId="14100"/>
          <ac:spMkLst>
            <pc:docMk/>
            <pc:sldMk cId="641595030" sldId="296"/>
            <ac:spMk id="4" creationId="{FA687986-5ED5-8C53-CA38-F671E5A96FFF}"/>
          </ac:spMkLst>
        </pc:spChg>
        <pc:picChg chg="mod">
          <ac:chgData name="kheang ly" userId="0b0eb30075b8a81a" providerId="LiveId" clId="{9EA913B3-67FF-4540-8BB5-12856342009B}" dt="2023-11-21T15:27:38.792" v="469" actId="1076"/>
          <ac:picMkLst>
            <pc:docMk/>
            <pc:sldMk cId="641595030" sldId="296"/>
            <ac:picMk id="2" creationId="{74D490EB-B7BF-A576-EBBC-8C362EA2AC04}"/>
          </ac:picMkLst>
        </pc:picChg>
      </pc:sldChg>
      <pc:sldChg chg="addSp delSp modSp add mod">
        <pc:chgData name="kheang ly" userId="0b0eb30075b8a81a" providerId="LiveId" clId="{9EA913B3-67FF-4540-8BB5-12856342009B}" dt="2023-11-21T15:36:45.425" v="495" actId="1076"/>
        <pc:sldMkLst>
          <pc:docMk/>
          <pc:sldMk cId="2328155867" sldId="297"/>
        </pc:sldMkLst>
        <pc:spChg chg="del">
          <ac:chgData name="kheang ly" userId="0b0eb30075b8a81a" providerId="LiveId" clId="{9EA913B3-67FF-4540-8BB5-12856342009B}" dt="2023-11-21T15:32:43.638" v="471" actId="478"/>
          <ac:spMkLst>
            <pc:docMk/>
            <pc:sldMk cId="2328155867" sldId="297"/>
            <ac:spMk id="4" creationId="{FA687986-5ED5-8C53-CA38-F671E5A96FFF}"/>
          </ac:spMkLst>
        </pc:spChg>
        <pc:graphicFrameChg chg="add mod modGraphic">
          <ac:chgData name="kheang ly" userId="0b0eb30075b8a81a" providerId="LiveId" clId="{9EA913B3-67FF-4540-8BB5-12856342009B}" dt="2023-11-21T15:36:45.425" v="495" actId="1076"/>
          <ac:graphicFrameMkLst>
            <pc:docMk/>
            <pc:sldMk cId="2328155867" sldId="297"/>
            <ac:graphicFrameMk id="3" creationId="{97AA9C13-59DD-34D2-A2EC-FC8868980C4C}"/>
          </ac:graphicFrameMkLst>
        </pc:graphicFrameChg>
      </pc:sldChg>
      <pc:sldChg chg="modSp add mod">
        <pc:chgData name="kheang ly" userId="0b0eb30075b8a81a" providerId="LiveId" clId="{9EA913B3-67FF-4540-8BB5-12856342009B}" dt="2023-11-21T16:12:43.296" v="693" actId="1076"/>
        <pc:sldMkLst>
          <pc:docMk/>
          <pc:sldMk cId="1980294800" sldId="298"/>
        </pc:sldMkLst>
        <pc:spChg chg="mod">
          <ac:chgData name="kheang ly" userId="0b0eb30075b8a81a" providerId="LiveId" clId="{9EA913B3-67FF-4540-8BB5-12856342009B}" dt="2023-11-21T16:12:43.296" v="693" actId="1076"/>
          <ac:spMkLst>
            <pc:docMk/>
            <pc:sldMk cId="1980294800" sldId="298"/>
            <ac:spMk id="4" creationId="{FA687986-5ED5-8C53-CA38-F671E5A96FFF}"/>
          </ac:spMkLst>
        </pc:spChg>
      </pc:sldChg>
      <pc:sldChg chg="addSp modSp add mod ord">
        <pc:chgData name="kheang ly" userId="0b0eb30075b8a81a" providerId="LiveId" clId="{9EA913B3-67FF-4540-8BB5-12856342009B}" dt="2023-11-21T16:34:52.967" v="842"/>
        <pc:sldMkLst>
          <pc:docMk/>
          <pc:sldMk cId="1820357397" sldId="299"/>
        </pc:sldMkLst>
        <pc:spChg chg="mod">
          <ac:chgData name="kheang ly" userId="0b0eb30075b8a81a" providerId="LiveId" clId="{9EA913B3-67FF-4540-8BB5-12856342009B}" dt="2023-11-21T16:31:47.846" v="715" actId="20577"/>
          <ac:spMkLst>
            <pc:docMk/>
            <pc:sldMk cId="1820357397" sldId="299"/>
            <ac:spMk id="4" creationId="{FA687986-5ED5-8C53-CA38-F671E5A96FFF}"/>
          </ac:spMkLst>
        </pc:spChg>
        <pc:spChg chg="add mod">
          <ac:chgData name="kheang ly" userId="0b0eb30075b8a81a" providerId="LiveId" clId="{9EA913B3-67FF-4540-8BB5-12856342009B}" dt="2023-11-21T16:32:19.499" v="754" actId="20577"/>
          <ac:spMkLst>
            <pc:docMk/>
            <pc:sldMk cId="1820357397" sldId="299"/>
            <ac:spMk id="5" creationId="{4A023763-9A4C-2434-6BDA-395BC28E428B}"/>
          </ac:spMkLst>
        </pc:spChg>
      </pc:sldChg>
      <pc:sldChg chg="add">
        <pc:chgData name="kheang ly" userId="0b0eb30075b8a81a" providerId="LiveId" clId="{9EA913B3-67FF-4540-8BB5-12856342009B}" dt="2023-11-21T16:27:01.954" v="709"/>
        <pc:sldMkLst>
          <pc:docMk/>
          <pc:sldMk cId="3327376806" sldId="300"/>
        </pc:sldMkLst>
      </pc:sldChg>
      <pc:sldChg chg="modSp add mod">
        <pc:chgData name="kheang ly" userId="0b0eb30075b8a81a" providerId="LiveId" clId="{9EA913B3-67FF-4540-8BB5-12856342009B}" dt="2023-11-21T16:33:45.476" v="840" actId="1076"/>
        <pc:sldMkLst>
          <pc:docMk/>
          <pc:sldMk cId="1158141073" sldId="301"/>
        </pc:sldMkLst>
        <pc:spChg chg="mod">
          <ac:chgData name="kheang ly" userId="0b0eb30075b8a81a" providerId="LiveId" clId="{9EA913B3-67FF-4540-8BB5-12856342009B}" dt="2023-11-21T16:33:45.476" v="840" actId="1076"/>
          <ac:spMkLst>
            <pc:docMk/>
            <pc:sldMk cId="1158141073" sldId="301"/>
            <ac:spMk id="2" creationId="{8A89E564-49B9-29D2-ECA4-D8E86E7BE958}"/>
          </ac:spMkLst>
        </pc:spChg>
      </pc:sldChg>
    </pc:docChg>
  </pc:docChgLst>
  <pc:docChgLst>
    <pc:chgData name="kheang ly" userId="0b0eb30075b8a81a" providerId="LiveId" clId="{7FD17340-0352-46D9-AD04-C6ABDBB21A9D}"/>
    <pc:docChg chg="custSel delSld modSld">
      <pc:chgData name="kheang ly" userId="0b0eb30075b8a81a" providerId="LiveId" clId="{7FD17340-0352-46D9-AD04-C6ABDBB21A9D}" dt="2023-10-17T13:46:26.255" v="61" actId="20577"/>
      <pc:docMkLst>
        <pc:docMk/>
      </pc:docMkLst>
      <pc:sldChg chg="delSp modSp mod">
        <pc:chgData name="kheang ly" userId="0b0eb30075b8a81a" providerId="LiveId" clId="{7FD17340-0352-46D9-AD04-C6ABDBB21A9D}" dt="2023-10-11T00:08:02.140" v="48" actId="1076"/>
        <pc:sldMkLst>
          <pc:docMk/>
          <pc:sldMk cId="2062688673" sldId="257"/>
        </pc:sldMkLst>
        <pc:spChg chg="mod">
          <ac:chgData name="kheang ly" userId="0b0eb30075b8a81a" providerId="LiveId" clId="{7FD17340-0352-46D9-AD04-C6ABDBB21A9D}" dt="2023-10-11T00:08:02.140" v="48" actId="1076"/>
          <ac:spMkLst>
            <pc:docMk/>
            <pc:sldMk cId="2062688673" sldId="257"/>
            <ac:spMk id="2" creationId="{5366957A-F718-3CBF-05E0-59417ACEB6A8}"/>
          </ac:spMkLst>
        </pc:spChg>
        <pc:picChg chg="del">
          <ac:chgData name="kheang ly" userId="0b0eb30075b8a81a" providerId="LiveId" clId="{7FD17340-0352-46D9-AD04-C6ABDBB21A9D}" dt="2023-10-11T00:07:31.395" v="0" actId="478"/>
          <ac:picMkLst>
            <pc:docMk/>
            <pc:sldMk cId="2062688673" sldId="257"/>
            <ac:picMk id="3" creationId="{5AFF731C-4DD2-1CD2-12EA-E4DC97531BE8}"/>
          </ac:picMkLst>
        </pc:picChg>
      </pc:sldChg>
      <pc:sldChg chg="del">
        <pc:chgData name="kheang ly" userId="0b0eb30075b8a81a" providerId="LiveId" clId="{7FD17340-0352-46D9-AD04-C6ABDBB21A9D}" dt="2023-10-11T00:08:04.470" v="49" actId="47"/>
        <pc:sldMkLst>
          <pc:docMk/>
          <pc:sldMk cId="3172222241" sldId="258"/>
        </pc:sldMkLst>
      </pc:sldChg>
      <pc:sldChg chg="del">
        <pc:chgData name="kheang ly" userId="0b0eb30075b8a81a" providerId="LiveId" clId="{7FD17340-0352-46D9-AD04-C6ABDBB21A9D}" dt="2023-10-11T00:08:05.063" v="50" actId="47"/>
        <pc:sldMkLst>
          <pc:docMk/>
          <pc:sldMk cId="886307119" sldId="292"/>
        </pc:sldMkLst>
      </pc:sldChg>
      <pc:sldChg chg="del">
        <pc:chgData name="kheang ly" userId="0b0eb30075b8a81a" providerId="LiveId" clId="{7FD17340-0352-46D9-AD04-C6ABDBB21A9D}" dt="2023-10-11T00:08:05.933" v="51" actId="47"/>
        <pc:sldMkLst>
          <pc:docMk/>
          <pc:sldMk cId="1807760916" sldId="293"/>
        </pc:sldMkLst>
      </pc:sldChg>
      <pc:sldChg chg="del">
        <pc:chgData name="kheang ly" userId="0b0eb30075b8a81a" providerId="LiveId" clId="{7FD17340-0352-46D9-AD04-C6ABDBB21A9D}" dt="2023-10-11T00:08:06.598" v="52" actId="47"/>
        <pc:sldMkLst>
          <pc:docMk/>
          <pc:sldMk cId="2860339288" sldId="294"/>
        </pc:sldMkLst>
      </pc:sldChg>
      <pc:sldChg chg="del">
        <pc:chgData name="kheang ly" userId="0b0eb30075b8a81a" providerId="LiveId" clId="{7FD17340-0352-46D9-AD04-C6ABDBB21A9D}" dt="2023-10-11T00:08:07.292" v="53" actId="47"/>
        <pc:sldMkLst>
          <pc:docMk/>
          <pc:sldMk cId="4284985820" sldId="295"/>
        </pc:sldMkLst>
      </pc:sldChg>
      <pc:sldChg chg="del">
        <pc:chgData name="kheang ly" userId="0b0eb30075b8a81a" providerId="LiveId" clId="{7FD17340-0352-46D9-AD04-C6ABDBB21A9D}" dt="2023-10-11T00:08:07.828" v="54" actId="47"/>
        <pc:sldMkLst>
          <pc:docMk/>
          <pc:sldMk cId="3054174232" sldId="296"/>
        </pc:sldMkLst>
      </pc:sldChg>
      <pc:sldChg chg="del">
        <pc:chgData name="kheang ly" userId="0b0eb30075b8a81a" providerId="LiveId" clId="{7FD17340-0352-46D9-AD04-C6ABDBB21A9D}" dt="2023-10-11T00:08:08.938" v="55" actId="47"/>
        <pc:sldMkLst>
          <pc:docMk/>
          <pc:sldMk cId="298804763" sldId="297"/>
        </pc:sldMkLst>
      </pc:sldChg>
      <pc:sldChg chg="delSp modSp mod">
        <pc:chgData name="kheang ly" userId="0b0eb30075b8a81a" providerId="LiveId" clId="{7FD17340-0352-46D9-AD04-C6ABDBB21A9D}" dt="2023-10-17T13:46:26.255" v="61" actId="20577"/>
        <pc:sldMkLst>
          <pc:docMk/>
          <pc:sldMk cId="993163579" sldId="298"/>
        </pc:sldMkLst>
        <pc:spChg chg="mod">
          <ac:chgData name="kheang ly" userId="0b0eb30075b8a81a" providerId="LiveId" clId="{7FD17340-0352-46D9-AD04-C6ABDBB21A9D}" dt="2023-10-17T13:46:26.255" v="61" actId="20577"/>
          <ac:spMkLst>
            <pc:docMk/>
            <pc:sldMk cId="993163579" sldId="298"/>
            <ac:spMk id="4" creationId="{4C4D0922-8036-27E6-992B-8B078982A9E9}"/>
          </ac:spMkLst>
        </pc:spChg>
        <pc:picChg chg="del">
          <ac:chgData name="kheang ly" userId="0b0eb30075b8a81a" providerId="LiveId" clId="{7FD17340-0352-46D9-AD04-C6ABDBB21A9D}" dt="2023-10-11T00:08:12.363" v="56" actId="478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  <pc:docChgLst>
    <pc:chgData name="kheang ly" userId="0b0eb30075b8a81a" providerId="LiveId" clId="{1698CFF1-56C0-497A-BF40-1758C7E4A363}"/>
    <pc:docChg chg="undo custSel addSld delSld modSld">
      <pc:chgData name="kheang ly" userId="0b0eb30075b8a81a" providerId="LiveId" clId="{1698CFF1-56C0-497A-BF40-1758C7E4A363}" dt="2024-01-10T00:29:39.072" v="387" actId="20577"/>
      <pc:docMkLst>
        <pc:docMk/>
      </pc:docMkLst>
      <pc:sldChg chg="del">
        <pc:chgData name="kheang ly" userId="0b0eb30075b8a81a" providerId="LiveId" clId="{1698CFF1-56C0-497A-BF40-1758C7E4A363}" dt="2024-01-09T17:13:34.480" v="7" actId="47"/>
        <pc:sldMkLst>
          <pc:docMk/>
          <pc:sldMk cId="2806038665" sldId="292"/>
        </pc:sldMkLst>
      </pc:sldChg>
      <pc:sldChg chg="modSp mod">
        <pc:chgData name="kheang ly" userId="0b0eb30075b8a81a" providerId="LiveId" clId="{1698CFF1-56C0-497A-BF40-1758C7E4A363}" dt="2024-01-09T17:11:33.920" v="6" actId="14100"/>
        <pc:sldMkLst>
          <pc:docMk/>
          <pc:sldMk cId="1353900232" sldId="293"/>
        </pc:sldMkLst>
        <pc:spChg chg="mod">
          <ac:chgData name="kheang ly" userId="0b0eb30075b8a81a" providerId="LiveId" clId="{1698CFF1-56C0-497A-BF40-1758C7E4A363}" dt="2024-01-09T17:11:33.920" v="6" actId="14100"/>
          <ac:spMkLst>
            <pc:docMk/>
            <pc:sldMk cId="1353900232" sldId="293"/>
            <ac:spMk id="2" creationId="{8A89E564-49B9-29D2-ECA4-D8E86E7BE958}"/>
          </ac:spMkLst>
        </pc:spChg>
      </pc:sldChg>
      <pc:sldChg chg="del">
        <pc:chgData name="kheang ly" userId="0b0eb30075b8a81a" providerId="LiveId" clId="{1698CFF1-56C0-497A-BF40-1758C7E4A363}" dt="2024-01-09T17:13:35.195" v="8" actId="47"/>
        <pc:sldMkLst>
          <pc:docMk/>
          <pc:sldMk cId="2308814739" sldId="302"/>
        </pc:sldMkLst>
      </pc:sldChg>
      <pc:sldChg chg="del">
        <pc:chgData name="kheang ly" userId="0b0eb30075b8a81a" providerId="LiveId" clId="{1698CFF1-56C0-497A-BF40-1758C7E4A363}" dt="2024-01-09T17:13:37.858" v="10" actId="47"/>
        <pc:sldMkLst>
          <pc:docMk/>
          <pc:sldMk cId="2803680566" sldId="303"/>
        </pc:sldMkLst>
      </pc:sldChg>
      <pc:sldChg chg="del">
        <pc:chgData name="kheang ly" userId="0b0eb30075b8a81a" providerId="LiveId" clId="{1698CFF1-56C0-497A-BF40-1758C7E4A363}" dt="2024-01-09T17:13:36.026" v="9" actId="47"/>
        <pc:sldMkLst>
          <pc:docMk/>
          <pc:sldMk cId="1474267347" sldId="304"/>
        </pc:sldMkLst>
      </pc:sldChg>
      <pc:sldChg chg="del">
        <pc:chgData name="kheang ly" userId="0b0eb30075b8a81a" providerId="LiveId" clId="{1698CFF1-56C0-497A-BF40-1758C7E4A363}" dt="2024-01-09T17:13:39.410" v="12" actId="47"/>
        <pc:sldMkLst>
          <pc:docMk/>
          <pc:sldMk cId="1513250407" sldId="305"/>
        </pc:sldMkLst>
      </pc:sldChg>
      <pc:sldChg chg="del">
        <pc:chgData name="kheang ly" userId="0b0eb30075b8a81a" providerId="LiveId" clId="{1698CFF1-56C0-497A-BF40-1758C7E4A363}" dt="2024-01-09T17:13:38.592" v="11" actId="47"/>
        <pc:sldMkLst>
          <pc:docMk/>
          <pc:sldMk cId="2770044966" sldId="306"/>
        </pc:sldMkLst>
      </pc:sldChg>
      <pc:sldChg chg="del">
        <pc:chgData name="kheang ly" userId="0b0eb30075b8a81a" providerId="LiveId" clId="{1698CFF1-56C0-497A-BF40-1758C7E4A363}" dt="2024-01-09T17:13:40.058" v="13" actId="47"/>
        <pc:sldMkLst>
          <pc:docMk/>
          <pc:sldMk cId="2332626472" sldId="307"/>
        </pc:sldMkLst>
      </pc:sldChg>
      <pc:sldChg chg="del">
        <pc:chgData name="kheang ly" userId="0b0eb30075b8a81a" providerId="LiveId" clId="{1698CFF1-56C0-497A-BF40-1758C7E4A363}" dt="2024-01-09T17:13:40.731" v="14" actId="47"/>
        <pc:sldMkLst>
          <pc:docMk/>
          <pc:sldMk cId="2117670563" sldId="308"/>
        </pc:sldMkLst>
      </pc:sldChg>
      <pc:sldChg chg="del">
        <pc:chgData name="kheang ly" userId="0b0eb30075b8a81a" providerId="LiveId" clId="{1698CFF1-56C0-497A-BF40-1758C7E4A363}" dt="2024-01-09T17:13:45.725" v="17" actId="47"/>
        <pc:sldMkLst>
          <pc:docMk/>
          <pc:sldMk cId="1461950959" sldId="309"/>
        </pc:sldMkLst>
      </pc:sldChg>
      <pc:sldChg chg="modSp add del mod modAnim">
        <pc:chgData name="kheang ly" userId="0b0eb30075b8a81a" providerId="LiveId" clId="{1698CFF1-56C0-497A-BF40-1758C7E4A363}" dt="2024-01-10T00:16:57.067" v="244" actId="1076"/>
        <pc:sldMkLst>
          <pc:docMk/>
          <pc:sldMk cId="4244243564" sldId="310"/>
        </pc:sldMkLst>
        <pc:spChg chg="mod">
          <ac:chgData name="kheang ly" userId="0b0eb30075b8a81a" providerId="LiveId" clId="{1698CFF1-56C0-497A-BF40-1758C7E4A363}" dt="2024-01-10T00:16:57.067" v="244" actId="1076"/>
          <ac:spMkLst>
            <pc:docMk/>
            <pc:sldMk cId="4244243564" sldId="310"/>
            <ac:spMk id="2" creationId="{CD1EA4ED-3690-8DD5-6FB3-6791021CCA66}"/>
          </ac:spMkLst>
        </pc:spChg>
        <pc:picChg chg="mod">
          <ac:chgData name="kheang ly" userId="0b0eb30075b8a81a" providerId="LiveId" clId="{1698CFF1-56C0-497A-BF40-1758C7E4A363}" dt="2024-01-09T17:18:45.820" v="216" actId="1076"/>
          <ac:picMkLst>
            <pc:docMk/>
            <pc:sldMk cId="4244243564" sldId="310"/>
            <ac:picMk id="2050" creationId="{1DD8A498-7E33-E9E9-8816-54AA40465262}"/>
          </ac:picMkLst>
        </pc:picChg>
      </pc:sldChg>
      <pc:sldChg chg="modSp add mod">
        <pc:chgData name="kheang ly" userId="0b0eb30075b8a81a" providerId="LiveId" clId="{1698CFF1-56C0-497A-BF40-1758C7E4A363}" dt="2024-01-10T00:21:13.375" v="271" actId="1076"/>
        <pc:sldMkLst>
          <pc:docMk/>
          <pc:sldMk cId="2459835377" sldId="311"/>
        </pc:sldMkLst>
        <pc:spChg chg="mod">
          <ac:chgData name="kheang ly" userId="0b0eb30075b8a81a" providerId="LiveId" clId="{1698CFF1-56C0-497A-BF40-1758C7E4A363}" dt="2024-01-10T00:21:13.375" v="271" actId="1076"/>
          <ac:spMkLst>
            <pc:docMk/>
            <pc:sldMk cId="2459835377" sldId="311"/>
            <ac:spMk id="2" creationId="{CD1EA4ED-3690-8DD5-6FB3-6791021CCA66}"/>
          </ac:spMkLst>
        </pc:spChg>
      </pc:sldChg>
      <pc:sldChg chg="add del">
        <pc:chgData name="kheang ly" userId="0b0eb30075b8a81a" providerId="LiveId" clId="{1698CFF1-56C0-497A-BF40-1758C7E4A363}" dt="2024-01-10T00:17:12.841" v="245" actId="47"/>
        <pc:sldMkLst>
          <pc:docMk/>
          <pc:sldMk cId="2538339258" sldId="311"/>
        </pc:sldMkLst>
      </pc:sldChg>
      <pc:sldChg chg="modSp add">
        <pc:chgData name="kheang ly" userId="0b0eb30075b8a81a" providerId="LiveId" clId="{1698CFF1-56C0-497A-BF40-1758C7E4A363}" dt="2024-01-10T00:21:34.704" v="289" actId="20577"/>
        <pc:sldMkLst>
          <pc:docMk/>
          <pc:sldMk cId="88270831" sldId="312"/>
        </pc:sldMkLst>
        <pc:spChg chg="mod">
          <ac:chgData name="kheang ly" userId="0b0eb30075b8a81a" providerId="LiveId" clId="{1698CFF1-56C0-497A-BF40-1758C7E4A363}" dt="2024-01-10T00:21:34.704" v="289" actId="20577"/>
          <ac:spMkLst>
            <pc:docMk/>
            <pc:sldMk cId="88270831" sldId="312"/>
            <ac:spMk id="2" creationId="{CD1EA4ED-3690-8DD5-6FB3-6791021CCA66}"/>
          </ac:spMkLst>
        </pc:spChg>
      </pc:sldChg>
      <pc:sldChg chg="modSp add">
        <pc:chgData name="kheang ly" userId="0b0eb30075b8a81a" providerId="LiveId" clId="{1698CFF1-56C0-497A-BF40-1758C7E4A363}" dt="2024-01-10T00:22:07.402" v="303" actId="20577"/>
        <pc:sldMkLst>
          <pc:docMk/>
          <pc:sldMk cId="3372157108" sldId="313"/>
        </pc:sldMkLst>
        <pc:spChg chg="mod">
          <ac:chgData name="kheang ly" userId="0b0eb30075b8a81a" providerId="LiveId" clId="{1698CFF1-56C0-497A-BF40-1758C7E4A363}" dt="2024-01-10T00:22:07.402" v="303" actId="20577"/>
          <ac:spMkLst>
            <pc:docMk/>
            <pc:sldMk cId="3372157108" sldId="313"/>
            <ac:spMk id="2" creationId="{CD1EA4ED-3690-8DD5-6FB3-6791021CCA66}"/>
          </ac:spMkLst>
        </pc:spChg>
      </pc:sldChg>
      <pc:sldChg chg="modSp add modAnim">
        <pc:chgData name="kheang ly" userId="0b0eb30075b8a81a" providerId="LiveId" clId="{1698CFF1-56C0-497A-BF40-1758C7E4A363}" dt="2024-01-10T00:25:08.012" v="356" actId="20577"/>
        <pc:sldMkLst>
          <pc:docMk/>
          <pc:sldMk cId="133122676" sldId="314"/>
        </pc:sldMkLst>
        <pc:spChg chg="mod">
          <ac:chgData name="kheang ly" userId="0b0eb30075b8a81a" providerId="LiveId" clId="{1698CFF1-56C0-497A-BF40-1758C7E4A363}" dt="2024-01-10T00:25:08.012" v="356" actId="20577"/>
          <ac:spMkLst>
            <pc:docMk/>
            <pc:sldMk cId="133122676" sldId="314"/>
            <ac:spMk id="2" creationId="{CD1EA4ED-3690-8DD5-6FB3-6791021CCA66}"/>
          </ac:spMkLst>
        </pc:spChg>
      </pc:sldChg>
      <pc:sldChg chg="modSp add modAnim">
        <pc:chgData name="kheang ly" userId="0b0eb30075b8a81a" providerId="LiveId" clId="{1698CFF1-56C0-497A-BF40-1758C7E4A363}" dt="2024-01-10T00:29:39.072" v="387" actId="20577"/>
        <pc:sldMkLst>
          <pc:docMk/>
          <pc:sldMk cId="3923506002" sldId="315"/>
        </pc:sldMkLst>
        <pc:spChg chg="mod">
          <ac:chgData name="kheang ly" userId="0b0eb30075b8a81a" providerId="LiveId" clId="{1698CFF1-56C0-497A-BF40-1758C7E4A363}" dt="2024-01-10T00:29:39.072" v="387" actId="20577"/>
          <ac:spMkLst>
            <pc:docMk/>
            <pc:sldMk cId="3923506002" sldId="315"/>
            <ac:spMk id="2" creationId="{CD1EA4ED-3690-8DD5-6FB3-6791021CCA66}"/>
          </ac:spMkLst>
        </pc:spChg>
      </pc:sldChg>
    </pc:docChg>
  </pc:docChgLst>
  <pc:docChgLst>
    <pc:chgData name="kheang ly" userId="0b0eb30075b8a81a" providerId="LiveId" clId="{0B96D0AB-9625-4CCC-99F7-1675DCD43C04}"/>
    <pc:docChg chg="undo custSel addSld delSld modSld">
      <pc:chgData name="kheang ly" userId="0b0eb30075b8a81a" providerId="LiveId" clId="{0B96D0AB-9625-4CCC-99F7-1675DCD43C04}" dt="2023-10-03T16:11:24.400" v="1807" actId="20577"/>
      <pc:docMkLst>
        <pc:docMk/>
      </pc:docMkLst>
      <pc:sldChg chg="addSp delSp modSp mod">
        <pc:chgData name="kheang ly" userId="0b0eb30075b8a81a" providerId="LiveId" clId="{0B96D0AB-9625-4CCC-99F7-1675DCD43C04}" dt="2023-10-03T11:09:44.867" v="13" actId="1076"/>
        <pc:sldMkLst>
          <pc:docMk/>
          <pc:sldMk cId="2062688673" sldId="257"/>
        </pc:sldMkLst>
        <pc:spChg chg="mod">
          <ac:chgData name="kheang ly" userId="0b0eb30075b8a81a" providerId="LiveId" clId="{0B96D0AB-9625-4CCC-99F7-1675DCD43C04}" dt="2023-10-03T11:09:29.302" v="9" actId="20577"/>
          <ac:spMkLst>
            <pc:docMk/>
            <pc:sldMk cId="2062688673" sldId="25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09:44.867" v="13" actId="1076"/>
          <ac:picMkLst>
            <pc:docMk/>
            <pc:sldMk cId="2062688673" sldId="257"/>
            <ac:picMk id="3" creationId="{5AFF731C-4DD2-1CD2-12EA-E4DC97531BE8}"/>
          </ac:picMkLst>
        </pc:picChg>
        <pc:picChg chg="del">
          <ac:chgData name="kheang ly" userId="0b0eb30075b8a81a" providerId="LiveId" clId="{0B96D0AB-9625-4CCC-99F7-1675DCD43C04}" dt="2023-10-03T11:09:24.051" v="0" actId="478"/>
          <ac:picMkLst>
            <pc:docMk/>
            <pc:sldMk cId="2062688673" sldId="257"/>
            <ac:picMk id="7" creationId="{26F87EE6-249B-FFEB-B903-3F54D0D4EA22}"/>
          </ac:picMkLst>
        </pc:picChg>
      </pc:sldChg>
      <pc:sldChg chg="addSp delSp modSp mod">
        <pc:chgData name="kheang ly" userId="0b0eb30075b8a81a" providerId="LiveId" clId="{0B96D0AB-9625-4CCC-99F7-1675DCD43C04}" dt="2023-10-03T14:38:58.600" v="422" actId="1076"/>
        <pc:sldMkLst>
          <pc:docMk/>
          <pc:sldMk cId="3172222241" sldId="258"/>
        </pc:sldMkLst>
        <pc:spChg chg="mod">
          <ac:chgData name="kheang ly" userId="0b0eb30075b8a81a" providerId="LiveId" clId="{0B96D0AB-9625-4CCC-99F7-1675DCD43C04}" dt="2023-10-03T14:38:58.600" v="422" actId="1076"/>
          <ac:spMkLst>
            <pc:docMk/>
            <pc:sldMk cId="3172222241" sldId="258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10:14.413" v="26" actId="1076"/>
          <ac:picMkLst>
            <pc:docMk/>
            <pc:sldMk cId="3172222241" sldId="258"/>
            <ac:picMk id="3" creationId="{AB8C21F1-D6A6-CF98-6EE1-5F9DF17C4C0E}"/>
          </ac:picMkLst>
        </pc:picChg>
        <pc:picChg chg="del">
          <ac:chgData name="kheang ly" userId="0b0eb30075b8a81a" providerId="LiveId" clId="{0B96D0AB-9625-4CCC-99F7-1675DCD43C04}" dt="2023-10-03T11:09:57.037" v="14" actId="478"/>
          <ac:picMkLst>
            <pc:docMk/>
            <pc:sldMk cId="3172222241" sldId="258"/>
            <ac:picMk id="7" creationId="{26F87EE6-249B-FFEB-B903-3F54D0D4EA22}"/>
          </ac:picMkLst>
        </pc:picChg>
      </pc:sldChg>
      <pc:sldChg chg="del">
        <pc:chgData name="kheang ly" userId="0b0eb30075b8a81a" providerId="LiveId" clId="{0B96D0AB-9625-4CCC-99F7-1675DCD43C04}" dt="2023-10-03T11:10:42.069" v="27" actId="47"/>
        <pc:sldMkLst>
          <pc:docMk/>
          <pc:sldMk cId="622163670" sldId="259"/>
        </pc:sldMkLst>
      </pc:sldChg>
      <pc:sldChg chg="del">
        <pc:chgData name="kheang ly" userId="0b0eb30075b8a81a" providerId="LiveId" clId="{0B96D0AB-9625-4CCC-99F7-1675DCD43C04}" dt="2023-10-03T11:10:42.758" v="29" actId="47"/>
        <pc:sldMkLst>
          <pc:docMk/>
          <pc:sldMk cId="3459824936" sldId="260"/>
        </pc:sldMkLst>
      </pc:sldChg>
      <pc:sldChg chg="del">
        <pc:chgData name="kheang ly" userId="0b0eb30075b8a81a" providerId="LiveId" clId="{0B96D0AB-9625-4CCC-99F7-1675DCD43C04}" dt="2023-10-03T11:10:42.985" v="30" actId="47"/>
        <pc:sldMkLst>
          <pc:docMk/>
          <pc:sldMk cId="2125863718" sldId="261"/>
        </pc:sldMkLst>
      </pc:sldChg>
      <pc:sldChg chg="del">
        <pc:chgData name="kheang ly" userId="0b0eb30075b8a81a" providerId="LiveId" clId="{0B96D0AB-9625-4CCC-99F7-1675DCD43C04}" dt="2023-10-03T11:10:42.405" v="28" actId="47"/>
        <pc:sldMkLst>
          <pc:docMk/>
          <pc:sldMk cId="2327169312" sldId="262"/>
        </pc:sldMkLst>
      </pc:sldChg>
      <pc:sldChg chg="del">
        <pc:chgData name="kheang ly" userId="0b0eb30075b8a81a" providerId="LiveId" clId="{0B96D0AB-9625-4CCC-99F7-1675DCD43C04}" dt="2023-10-03T11:10:43.137" v="31" actId="47"/>
        <pc:sldMkLst>
          <pc:docMk/>
          <pc:sldMk cId="3094841042" sldId="263"/>
        </pc:sldMkLst>
      </pc:sldChg>
      <pc:sldChg chg="del">
        <pc:chgData name="kheang ly" userId="0b0eb30075b8a81a" providerId="LiveId" clId="{0B96D0AB-9625-4CCC-99F7-1675DCD43C04}" dt="2023-10-03T11:10:43.696" v="34" actId="47"/>
        <pc:sldMkLst>
          <pc:docMk/>
          <pc:sldMk cId="471552697" sldId="265"/>
        </pc:sldMkLst>
      </pc:sldChg>
      <pc:sldChg chg="del">
        <pc:chgData name="kheang ly" userId="0b0eb30075b8a81a" providerId="LiveId" clId="{0B96D0AB-9625-4CCC-99F7-1675DCD43C04}" dt="2023-10-03T11:10:44.236" v="36" actId="47"/>
        <pc:sldMkLst>
          <pc:docMk/>
          <pc:sldMk cId="889913845" sldId="266"/>
        </pc:sldMkLst>
      </pc:sldChg>
      <pc:sldChg chg="del">
        <pc:chgData name="kheang ly" userId="0b0eb30075b8a81a" providerId="LiveId" clId="{0B96D0AB-9625-4CCC-99F7-1675DCD43C04}" dt="2023-10-03T11:10:44.887" v="39" actId="47"/>
        <pc:sldMkLst>
          <pc:docMk/>
          <pc:sldMk cId="85035572" sldId="267"/>
        </pc:sldMkLst>
      </pc:sldChg>
      <pc:sldChg chg="del">
        <pc:chgData name="kheang ly" userId="0b0eb30075b8a81a" providerId="LiveId" clId="{0B96D0AB-9625-4CCC-99F7-1675DCD43C04}" dt="2023-10-03T11:10:45.255" v="41" actId="47"/>
        <pc:sldMkLst>
          <pc:docMk/>
          <pc:sldMk cId="2317476096" sldId="268"/>
        </pc:sldMkLst>
      </pc:sldChg>
      <pc:sldChg chg="del">
        <pc:chgData name="kheang ly" userId="0b0eb30075b8a81a" providerId="LiveId" clId="{0B96D0AB-9625-4CCC-99F7-1675DCD43C04}" dt="2023-10-03T11:10:45.955" v="45" actId="47"/>
        <pc:sldMkLst>
          <pc:docMk/>
          <pc:sldMk cId="3649901522" sldId="269"/>
        </pc:sldMkLst>
      </pc:sldChg>
      <pc:sldChg chg="del">
        <pc:chgData name="kheang ly" userId="0b0eb30075b8a81a" providerId="LiveId" clId="{0B96D0AB-9625-4CCC-99F7-1675DCD43C04}" dt="2023-10-03T11:10:43.517" v="33" actId="47"/>
        <pc:sldMkLst>
          <pc:docMk/>
          <pc:sldMk cId="3260709261" sldId="272"/>
        </pc:sldMkLst>
      </pc:sldChg>
      <pc:sldChg chg="del">
        <pc:chgData name="kheang ly" userId="0b0eb30075b8a81a" providerId="LiveId" clId="{0B96D0AB-9625-4CCC-99F7-1675DCD43C04}" dt="2023-10-03T11:10:44.062" v="35" actId="47"/>
        <pc:sldMkLst>
          <pc:docMk/>
          <pc:sldMk cId="3756399535" sldId="274"/>
        </pc:sldMkLst>
      </pc:sldChg>
      <pc:sldChg chg="del">
        <pc:chgData name="kheang ly" userId="0b0eb30075b8a81a" providerId="LiveId" clId="{0B96D0AB-9625-4CCC-99F7-1675DCD43C04}" dt="2023-10-03T11:10:44.586" v="38" actId="47"/>
        <pc:sldMkLst>
          <pc:docMk/>
          <pc:sldMk cId="1420779334" sldId="275"/>
        </pc:sldMkLst>
      </pc:sldChg>
      <pc:sldChg chg="del">
        <pc:chgData name="kheang ly" userId="0b0eb30075b8a81a" providerId="LiveId" clId="{0B96D0AB-9625-4CCC-99F7-1675DCD43C04}" dt="2023-10-03T11:10:45.101" v="40" actId="47"/>
        <pc:sldMkLst>
          <pc:docMk/>
          <pc:sldMk cId="74297977" sldId="276"/>
        </pc:sldMkLst>
      </pc:sldChg>
      <pc:sldChg chg="del">
        <pc:chgData name="kheang ly" userId="0b0eb30075b8a81a" providerId="LiveId" clId="{0B96D0AB-9625-4CCC-99F7-1675DCD43C04}" dt="2023-10-03T11:10:45.456" v="42" actId="47"/>
        <pc:sldMkLst>
          <pc:docMk/>
          <pc:sldMk cId="1552306814" sldId="277"/>
        </pc:sldMkLst>
      </pc:sldChg>
      <pc:sldChg chg="del">
        <pc:chgData name="kheang ly" userId="0b0eb30075b8a81a" providerId="LiveId" clId="{0B96D0AB-9625-4CCC-99F7-1675DCD43C04}" dt="2023-10-03T11:10:46.148" v="46" actId="47"/>
        <pc:sldMkLst>
          <pc:docMk/>
          <pc:sldMk cId="1301531918" sldId="278"/>
        </pc:sldMkLst>
      </pc:sldChg>
      <pc:sldChg chg="del">
        <pc:chgData name="kheang ly" userId="0b0eb30075b8a81a" providerId="LiveId" clId="{0B96D0AB-9625-4CCC-99F7-1675DCD43C04}" dt="2023-10-03T11:10:46.508" v="48" actId="47"/>
        <pc:sldMkLst>
          <pc:docMk/>
          <pc:sldMk cId="3784241961" sldId="279"/>
        </pc:sldMkLst>
      </pc:sldChg>
      <pc:sldChg chg="del">
        <pc:chgData name="kheang ly" userId="0b0eb30075b8a81a" providerId="LiveId" clId="{0B96D0AB-9625-4CCC-99F7-1675DCD43C04}" dt="2023-10-03T11:10:46.831" v="50" actId="47"/>
        <pc:sldMkLst>
          <pc:docMk/>
          <pc:sldMk cId="1379005150" sldId="280"/>
        </pc:sldMkLst>
      </pc:sldChg>
      <pc:sldChg chg="del">
        <pc:chgData name="kheang ly" userId="0b0eb30075b8a81a" providerId="LiveId" clId="{0B96D0AB-9625-4CCC-99F7-1675DCD43C04}" dt="2023-10-03T11:10:43.308" v="32" actId="47"/>
        <pc:sldMkLst>
          <pc:docMk/>
          <pc:sldMk cId="2553412290" sldId="281"/>
        </pc:sldMkLst>
      </pc:sldChg>
      <pc:sldChg chg="del">
        <pc:chgData name="kheang ly" userId="0b0eb30075b8a81a" providerId="LiveId" clId="{0B96D0AB-9625-4CCC-99F7-1675DCD43C04}" dt="2023-10-03T11:10:44.406" v="37" actId="47"/>
        <pc:sldMkLst>
          <pc:docMk/>
          <pc:sldMk cId="830625319" sldId="282"/>
        </pc:sldMkLst>
      </pc:sldChg>
      <pc:sldChg chg="del">
        <pc:chgData name="kheang ly" userId="0b0eb30075b8a81a" providerId="LiveId" clId="{0B96D0AB-9625-4CCC-99F7-1675DCD43C04}" dt="2023-10-03T11:10:45.586" v="43" actId="47"/>
        <pc:sldMkLst>
          <pc:docMk/>
          <pc:sldMk cId="1189373135" sldId="283"/>
        </pc:sldMkLst>
      </pc:sldChg>
      <pc:sldChg chg="del">
        <pc:chgData name="kheang ly" userId="0b0eb30075b8a81a" providerId="LiveId" clId="{0B96D0AB-9625-4CCC-99F7-1675DCD43C04}" dt="2023-10-03T11:10:45.814" v="44" actId="47"/>
        <pc:sldMkLst>
          <pc:docMk/>
          <pc:sldMk cId="1113286957" sldId="284"/>
        </pc:sldMkLst>
      </pc:sldChg>
      <pc:sldChg chg="del">
        <pc:chgData name="kheang ly" userId="0b0eb30075b8a81a" providerId="LiveId" clId="{0B96D0AB-9625-4CCC-99F7-1675DCD43C04}" dt="2023-10-03T11:10:46.317" v="47" actId="47"/>
        <pc:sldMkLst>
          <pc:docMk/>
          <pc:sldMk cId="3829970568" sldId="285"/>
        </pc:sldMkLst>
      </pc:sldChg>
      <pc:sldChg chg="del">
        <pc:chgData name="kheang ly" userId="0b0eb30075b8a81a" providerId="LiveId" clId="{0B96D0AB-9625-4CCC-99F7-1675DCD43C04}" dt="2023-10-03T11:10:46.661" v="49" actId="47"/>
        <pc:sldMkLst>
          <pc:docMk/>
          <pc:sldMk cId="2978452678" sldId="286"/>
        </pc:sldMkLst>
      </pc:sldChg>
      <pc:sldChg chg="del">
        <pc:chgData name="kheang ly" userId="0b0eb30075b8a81a" providerId="LiveId" clId="{0B96D0AB-9625-4CCC-99F7-1675DCD43C04}" dt="2023-10-03T11:10:47.043" v="51" actId="47"/>
        <pc:sldMkLst>
          <pc:docMk/>
          <pc:sldMk cId="3658540392" sldId="287"/>
        </pc:sldMkLst>
      </pc:sldChg>
      <pc:sldChg chg="del">
        <pc:chgData name="kheang ly" userId="0b0eb30075b8a81a" providerId="LiveId" clId="{0B96D0AB-9625-4CCC-99F7-1675DCD43C04}" dt="2023-10-03T11:10:47.237" v="52" actId="47"/>
        <pc:sldMkLst>
          <pc:docMk/>
          <pc:sldMk cId="1573000916" sldId="288"/>
        </pc:sldMkLst>
      </pc:sldChg>
      <pc:sldChg chg="del">
        <pc:chgData name="kheang ly" userId="0b0eb30075b8a81a" providerId="LiveId" clId="{0B96D0AB-9625-4CCC-99F7-1675DCD43C04}" dt="2023-10-03T11:10:47.382" v="53" actId="47"/>
        <pc:sldMkLst>
          <pc:docMk/>
          <pc:sldMk cId="1224539229" sldId="289"/>
        </pc:sldMkLst>
      </pc:sldChg>
      <pc:sldChg chg="modSp add mod">
        <pc:chgData name="kheang ly" userId="0b0eb30075b8a81a" providerId="LiveId" clId="{0B96D0AB-9625-4CCC-99F7-1675DCD43C04}" dt="2023-10-03T14:45:15.403" v="621" actId="20577"/>
        <pc:sldMkLst>
          <pc:docMk/>
          <pc:sldMk cId="886307119" sldId="292"/>
        </pc:sldMkLst>
        <pc:spChg chg="mod">
          <ac:chgData name="kheang ly" userId="0b0eb30075b8a81a" providerId="LiveId" clId="{0B96D0AB-9625-4CCC-99F7-1675DCD43C04}" dt="2023-10-03T14:45:15.403" v="621" actId="20577"/>
          <ac:spMkLst>
            <pc:docMk/>
            <pc:sldMk cId="886307119" sldId="292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4:48:18.984" v="704" actId="20577"/>
        <pc:sldMkLst>
          <pc:docMk/>
          <pc:sldMk cId="1807760916" sldId="293"/>
        </pc:sldMkLst>
        <pc:spChg chg="mod">
          <ac:chgData name="kheang ly" userId="0b0eb30075b8a81a" providerId="LiveId" clId="{0B96D0AB-9625-4CCC-99F7-1675DCD43C04}" dt="2023-10-03T14:48:18.984" v="704" actId="20577"/>
          <ac:spMkLst>
            <pc:docMk/>
            <pc:sldMk cId="1807760916" sldId="293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08:12.287" v="957" actId="1076"/>
        <pc:sldMkLst>
          <pc:docMk/>
          <pc:sldMk cId="2860339288" sldId="294"/>
        </pc:sldMkLst>
        <pc:spChg chg="mod">
          <ac:chgData name="kheang ly" userId="0b0eb30075b8a81a" providerId="LiveId" clId="{0B96D0AB-9625-4CCC-99F7-1675DCD43C04}" dt="2023-10-03T15:08:12.287" v="957" actId="1076"/>
          <ac:spMkLst>
            <pc:docMk/>
            <pc:sldMk cId="2860339288" sldId="294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22:26.821" v="1055" actId="20577"/>
        <pc:sldMkLst>
          <pc:docMk/>
          <pc:sldMk cId="4284985820" sldId="295"/>
        </pc:sldMkLst>
        <pc:spChg chg="mod">
          <ac:chgData name="kheang ly" userId="0b0eb30075b8a81a" providerId="LiveId" clId="{0B96D0AB-9625-4CCC-99F7-1675DCD43C04}" dt="2023-10-03T15:22:26.821" v="1055" actId="20577"/>
          <ac:spMkLst>
            <pc:docMk/>
            <pc:sldMk cId="4284985820" sldId="295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48:02.915" v="1142" actId="20577"/>
        <pc:sldMkLst>
          <pc:docMk/>
          <pc:sldMk cId="3054174232" sldId="296"/>
        </pc:sldMkLst>
        <pc:spChg chg="mod">
          <ac:chgData name="kheang ly" userId="0b0eb30075b8a81a" providerId="LiveId" clId="{0B96D0AB-9625-4CCC-99F7-1675DCD43C04}" dt="2023-10-03T15:48:02.915" v="1142" actId="20577"/>
          <ac:spMkLst>
            <pc:docMk/>
            <pc:sldMk cId="3054174232" sldId="296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B96D0AB-9625-4CCC-99F7-1675DCD43C04}" dt="2023-10-03T15:47:10.026" v="1090" actId="47"/>
        <pc:sldMkLst>
          <pc:docMk/>
          <pc:sldMk cId="4183618928" sldId="296"/>
        </pc:sldMkLst>
        <pc:spChg chg="mod">
          <ac:chgData name="kheang ly" userId="0b0eb30075b8a81a" providerId="LiveId" clId="{0B96D0AB-9625-4CCC-99F7-1675DCD43C04}" dt="2023-10-03T15:39:41.847" v="1089" actId="1076"/>
          <ac:spMkLst>
            <pc:docMk/>
            <pc:sldMk cId="4183618928" sldId="296"/>
            <ac:spMk id="2" creationId="{5366957A-F718-3CBF-05E0-59417ACEB6A8}"/>
          </ac:spMkLst>
        </pc:spChg>
      </pc:sldChg>
      <pc:sldChg chg="addSp modSp add mod">
        <pc:chgData name="kheang ly" userId="0b0eb30075b8a81a" providerId="LiveId" clId="{0B96D0AB-9625-4CCC-99F7-1675DCD43C04}" dt="2023-10-03T15:55:01.617" v="1220"/>
        <pc:sldMkLst>
          <pc:docMk/>
          <pc:sldMk cId="298804763" sldId="297"/>
        </pc:sldMkLst>
        <pc:spChg chg="mod">
          <ac:chgData name="kheang ly" userId="0b0eb30075b8a81a" providerId="LiveId" clId="{0B96D0AB-9625-4CCC-99F7-1675DCD43C04}" dt="2023-10-03T15:55:01.617" v="1220"/>
          <ac:spMkLst>
            <pc:docMk/>
            <pc:sldMk cId="298804763" sldId="29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5:54:29.427" v="1216" actId="1076"/>
          <ac:picMkLst>
            <pc:docMk/>
            <pc:sldMk cId="298804763" sldId="297"/>
            <ac:picMk id="5" creationId="{39374CC3-AA39-E728-1DF0-5FEFBD57FDE5}"/>
          </ac:picMkLst>
        </pc:picChg>
      </pc:sldChg>
      <pc:sldChg chg="add del">
        <pc:chgData name="kheang ly" userId="0b0eb30075b8a81a" providerId="LiveId" clId="{0B96D0AB-9625-4CCC-99F7-1675DCD43C04}" dt="2023-10-03T15:53:27.233" v="1144" actId="47"/>
        <pc:sldMkLst>
          <pc:docMk/>
          <pc:sldMk cId="1170520284" sldId="297"/>
        </pc:sldMkLst>
      </pc:sldChg>
      <pc:sldChg chg="addSp delSp modSp add mod">
        <pc:chgData name="kheang ly" userId="0b0eb30075b8a81a" providerId="LiveId" clId="{0B96D0AB-9625-4CCC-99F7-1675DCD43C04}" dt="2023-10-03T16:11:24.400" v="1807" actId="20577"/>
        <pc:sldMkLst>
          <pc:docMk/>
          <pc:sldMk cId="993163579" sldId="298"/>
        </pc:sldMkLst>
        <pc:spChg chg="del mod">
          <ac:chgData name="kheang ly" userId="0b0eb30075b8a81a" providerId="LiveId" clId="{0B96D0AB-9625-4CCC-99F7-1675DCD43C04}" dt="2023-10-03T16:03:34.391" v="1224" actId="478"/>
          <ac:spMkLst>
            <pc:docMk/>
            <pc:sldMk cId="993163579" sldId="298"/>
            <ac:spMk id="2" creationId="{5366957A-F718-3CBF-05E0-59417ACEB6A8}"/>
          </ac:spMkLst>
        </pc:spChg>
        <pc:spChg chg="add mod">
          <ac:chgData name="kheang ly" userId="0b0eb30075b8a81a" providerId="LiveId" clId="{0B96D0AB-9625-4CCC-99F7-1675DCD43C04}" dt="2023-10-03T16:11:24.400" v="1807" actId="20577"/>
          <ac:spMkLst>
            <pc:docMk/>
            <pc:sldMk cId="993163579" sldId="298"/>
            <ac:spMk id="4" creationId="{4C4D0922-8036-27E6-992B-8B078982A9E9}"/>
          </ac:spMkLst>
        </pc:spChg>
        <pc:picChg chg="mod">
          <ac:chgData name="kheang ly" userId="0b0eb30075b8a81a" providerId="LiveId" clId="{0B96D0AB-9625-4CCC-99F7-1675DCD43C04}" dt="2023-10-03T16:06:56.329" v="1444" actId="1076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  <pc:docChgLst>
    <pc:chgData name="kheang ly" userId="0b0eb30075b8a81a" providerId="LiveId" clId="{58ACC81B-8EB5-4D1B-B6BE-FF2DA4B1910E}"/>
    <pc:docChg chg="undo custSel addSld delSld modSld">
      <pc:chgData name="kheang ly" userId="0b0eb30075b8a81a" providerId="LiveId" clId="{58ACC81B-8EB5-4D1B-B6BE-FF2DA4B1910E}" dt="2023-11-07T18:27:52.956" v="1123" actId="1076"/>
      <pc:docMkLst>
        <pc:docMk/>
      </pc:docMkLst>
      <pc:sldChg chg="delSp modSp mod">
        <pc:chgData name="kheang ly" userId="0b0eb30075b8a81a" providerId="LiveId" clId="{58ACC81B-8EB5-4D1B-B6BE-FF2DA4B1910E}" dt="2023-11-07T18:18:37.255" v="714" actId="1076"/>
        <pc:sldMkLst>
          <pc:docMk/>
          <pc:sldMk cId="2806038665" sldId="292"/>
        </pc:sldMkLst>
        <pc:spChg chg="del">
          <ac:chgData name="kheang ly" userId="0b0eb30075b8a81a" providerId="LiveId" clId="{58ACC81B-8EB5-4D1B-B6BE-FF2DA4B1910E}" dt="2023-11-07T18:07:09.558" v="124" actId="478"/>
          <ac:spMkLst>
            <pc:docMk/>
            <pc:sldMk cId="2806038665" sldId="292"/>
            <ac:spMk id="2" creationId="{4BEC3789-B83A-6D36-D786-8BAA5C8A50A1}"/>
          </ac:spMkLst>
        </pc:spChg>
        <pc:spChg chg="mod">
          <ac:chgData name="kheang ly" userId="0b0eb30075b8a81a" providerId="LiveId" clId="{58ACC81B-8EB5-4D1B-B6BE-FF2DA4B1910E}" dt="2023-11-07T18:18:37.255" v="714" actId="1076"/>
          <ac:spMkLst>
            <pc:docMk/>
            <pc:sldMk cId="2806038665" sldId="292"/>
            <ac:spMk id="3" creationId="{FDF12588-E971-0DB0-C320-3DB886208159}"/>
          </ac:spMkLst>
        </pc:spChg>
        <pc:picChg chg="del">
          <ac:chgData name="kheang ly" userId="0b0eb30075b8a81a" providerId="LiveId" clId="{58ACC81B-8EB5-4D1B-B6BE-FF2DA4B1910E}" dt="2023-11-07T18:07:05.161" v="123" actId="478"/>
          <ac:picMkLst>
            <pc:docMk/>
            <pc:sldMk cId="2806038665" sldId="292"/>
            <ac:picMk id="6" creationId="{C421DD71-B661-FB8C-6F6E-D0238DA66014}"/>
          </ac:picMkLst>
        </pc:picChg>
      </pc:sldChg>
      <pc:sldChg chg="delSp modSp mod">
        <pc:chgData name="kheang ly" userId="0b0eb30075b8a81a" providerId="LiveId" clId="{58ACC81B-8EB5-4D1B-B6BE-FF2DA4B1910E}" dt="2023-11-07T18:06:58.814" v="122" actId="20577"/>
        <pc:sldMkLst>
          <pc:docMk/>
          <pc:sldMk cId="1353900232" sldId="293"/>
        </pc:sldMkLst>
        <pc:spChg chg="mod">
          <ac:chgData name="kheang ly" userId="0b0eb30075b8a81a" providerId="LiveId" clId="{58ACC81B-8EB5-4D1B-B6BE-FF2DA4B1910E}" dt="2023-11-07T18:06:58.814" v="122" actId="20577"/>
          <ac:spMkLst>
            <pc:docMk/>
            <pc:sldMk cId="1353900232" sldId="293"/>
            <ac:spMk id="2" creationId="{8A89E564-49B9-29D2-ECA4-D8E86E7BE958}"/>
          </ac:spMkLst>
        </pc:spChg>
        <pc:picChg chg="del">
          <ac:chgData name="kheang ly" userId="0b0eb30075b8a81a" providerId="LiveId" clId="{58ACC81B-8EB5-4D1B-B6BE-FF2DA4B1910E}" dt="2023-11-07T18:05:25.907" v="83" actId="478"/>
          <ac:picMkLst>
            <pc:docMk/>
            <pc:sldMk cId="1353900232" sldId="293"/>
            <ac:picMk id="3" creationId="{287BB493-93E3-5C27-30A2-6912EAF65CB5}"/>
          </ac:picMkLst>
        </pc:picChg>
      </pc:sldChg>
      <pc:sldChg chg="modSp add mod">
        <pc:chgData name="kheang ly" userId="0b0eb30075b8a81a" providerId="LiveId" clId="{58ACC81B-8EB5-4D1B-B6BE-FF2DA4B1910E}" dt="2023-11-07T18:19:11.608" v="741" actId="20577"/>
        <pc:sldMkLst>
          <pc:docMk/>
          <pc:sldMk cId="3786368974" sldId="294"/>
        </pc:sldMkLst>
        <pc:spChg chg="mod">
          <ac:chgData name="kheang ly" userId="0b0eb30075b8a81a" providerId="LiveId" clId="{58ACC81B-8EB5-4D1B-B6BE-FF2DA4B1910E}" dt="2023-11-07T18:19:11.608" v="741" actId="20577"/>
          <ac:spMkLst>
            <pc:docMk/>
            <pc:sldMk cId="3786368974" sldId="294"/>
            <ac:spMk id="2" creationId="{8A89E564-49B9-29D2-ECA4-D8E86E7BE958}"/>
          </ac:spMkLst>
        </pc:spChg>
      </pc:sldChg>
      <pc:sldChg chg="modSp add mod">
        <pc:chgData name="kheang ly" userId="0b0eb30075b8a81a" providerId="LiveId" clId="{58ACC81B-8EB5-4D1B-B6BE-FF2DA4B1910E}" dt="2023-11-07T18:27:52.956" v="1123" actId="1076"/>
        <pc:sldMkLst>
          <pc:docMk/>
          <pc:sldMk cId="1303887097" sldId="295"/>
        </pc:sldMkLst>
        <pc:spChg chg="mod">
          <ac:chgData name="kheang ly" userId="0b0eb30075b8a81a" providerId="LiveId" clId="{58ACC81B-8EB5-4D1B-B6BE-FF2DA4B1910E}" dt="2023-11-07T18:27:52.956" v="1123" actId="1076"/>
          <ac:spMkLst>
            <pc:docMk/>
            <pc:sldMk cId="1303887097" sldId="295"/>
            <ac:spMk id="2" creationId="{8A89E564-49B9-29D2-ECA4-D8E86E7BE958}"/>
          </ac:spMkLst>
        </pc:spChg>
      </pc:sldChg>
      <pc:sldChg chg="del">
        <pc:chgData name="kheang ly" userId="0b0eb30075b8a81a" providerId="LiveId" clId="{58ACC81B-8EB5-4D1B-B6BE-FF2DA4B1910E}" dt="2023-11-07T18:18:43.654" v="715" actId="47"/>
        <pc:sldMkLst>
          <pc:docMk/>
          <pc:sldMk cId="2909646755" sldId="295"/>
        </pc:sldMkLst>
      </pc:sldChg>
      <pc:sldChg chg="del">
        <pc:chgData name="kheang ly" userId="0b0eb30075b8a81a" providerId="LiveId" clId="{58ACC81B-8EB5-4D1B-B6BE-FF2DA4B1910E}" dt="2023-11-07T18:18:45.519" v="716" actId="47"/>
        <pc:sldMkLst>
          <pc:docMk/>
          <pc:sldMk cId="581619986" sldId="297"/>
        </pc:sldMkLst>
      </pc:sldChg>
      <pc:sldChg chg="del">
        <pc:chgData name="kheang ly" userId="0b0eb30075b8a81a" providerId="LiveId" clId="{58ACC81B-8EB5-4D1B-B6BE-FF2DA4B1910E}" dt="2023-11-07T18:18:46.693" v="717" actId="47"/>
        <pc:sldMkLst>
          <pc:docMk/>
          <pc:sldMk cId="2665218592" sldId="298"/>
        </pc:sldMkLst>
      </pc:sldChg>
    </pc:docChg>
  </pc:docChgLst>
  <pc:docChgLst>
    <pc:chgData name="kheang ly" userId="0b0eb30075b8a81a" providerId="LiveId" clId="{61D9092B-3E3C-4EA8-96B5-E9E36DAF05CB}"/>
    <pc:docChg chg="undo custSel addSld delSld modSld sldOrd">
      <pc:chgData name="kheang ly" userId="0b0eb30075b8a81a" providerId="LiveId" clId="{61D9092B-3E3C-4EA8-96B5-E9E36DAF05CB}" dt="2024-01-06T08:16:59.087" v="1020"/>
      <pc:docMkLst>
        <pc:docMk/>
      </pc:docMkLst>
      <pc:sldChg chg="modSp mod modTransition modAnim">
        <pc:chgData name="kheang ly" userId="0b0eb30075b8a81a" providerId="LiveId" clId="{61D9092B-3E3C-4EA8-96B5-E9E36DAF05CB}" dt="2024-01-06T08:13:24.180" v="980"/>
        <pc:sldMkLst>
          <pc:docMk/>
          <pc:sldMk cId="2090782520" sldId="256"/>
        </pc:sldMkLst>
        <pc:spChg chg="mod">
          <ac:chgData name="kheang ly" userId="0b0eb30075b8a81a" providerId="LiveId" clId="{61D9092B-3E3C-4EA8-96B5-E9E36DAF05CB}" dt="2024-01-06T08:12:53.680" v="975" actId="1076"/>
          <ac:spMkLst>
            <pc:docMk/>
            <pc:sldMk cId="2090782520" sldId="256"/>
            <ac:spMk id="4" creationId="{813F0AC8-6421-F463-7559-66E2E25086DD}"/>
          </ac:spMkLst>
        </pc:spChg>
      </pc:sldChg>
      <pc:sldChg chg="modSp add del mod modTransition modAnim">
        <pc:chgData name="kheang ly" userId="0b0eb30075b8a81a" providerId="LiveId" clId="{61D9092B-3E3C-4EA8-96B5-E9E36DAF05CB}" dt="2024-01-06T08:16:59.087" v="1020"/>
        <pc:sldMkLst>
          <pc:docMk/>
          <pc:sldMk cId="2949544485" sldId="291"/>
        </pc:sldMkLst>
        <pc:spChg chg="mod">
          <ac:chgData name="kheang ly" userId="0b0eb30075b8a81a" providerId="LiveId" clId="{61D9092B-3E3C-4EA8-96B5-E9E36DAF05CB}" dt="2024-01-06T08:16:50.751" v="1018" actId="1076"/>
          <ac:spMkLst>
            <pc:docMk/>
            <pc:sldMk cId="2949544485" sldId="291"/>
            <ac:spMk id="3" creationId="{D3703452-55C6-BCCE-67D3-D23003ECAFC6}"/>
          </ac:spMkLst>
        </pc:spChg>
      </pc:sldChg>
      <pc:sldChg chg="addSp delSp modSp mod modTransition modAnim">
        <pc:chgData name="kheang ly" userId="0b0eb30075b8a81a" providerId="LiveId" clId="{61D9092B-3E3C-4EA8-96B5-E9E36DAF05CB}" dt="2024-01-06T08:13:47.843" v="986"/>
        <pc:sldMkLst>
          <pc:docMk/>
          <pc:sldMk cId="2806038665" sldId="292"/>
        </pc:sldMkLst>
        <pc:spChg chg="mod">
          <ac:chgData name="kheang ly" userId="0b0eb30075b8a81a" providerId="LiveId" clId="{61D9092B-3E3C-4EA8-96B5-E9E36DAF05CB}" dt="2023-12-17T09:30:40.813" v="63" actId="20577"/>
          <ac:spMkLst>
            <pc:docMk/>
            <pc:sldMk cId="2806038665" sldId="292"/>
            <ac:spMk id="4" creationId="{FA687986-5ED5-8C53-CA38-F671E5A96FFF}"/>
          </ac:spMkLst>
        </pc:spChg>
        <pc:picChg chg="del">
          <ac:chgData name="kheang ly" userId="0b0eb30075b8a81a" providerId="LiveId" clId="{61D9092B-3E3C-4EA8-96B5-E9E36DAF05CB}" dt="2023-12-17T09:30:07.686" v="28" actId="478"/>
          <ac:picMkLst>
            <pc:docMk/>
            <pc:sldMk cId="2806038665" sldId="292"/>
            <ac:picMk id="2" creationId="{74D490EB-B7BF-A576-EBBC-8C362EA2AC04}"/>
          </ac:picMkLst>
        </pc:picChg>
        <pc:picChg chg="add mod">
          <ac:chgData name="kheang ly" userId="0b0eb30075b8a81a" providerId="LiveId" clId="{61D9092B-3E3C-4EA8-96B5-E9E36DAF05CB}" dt="2023-12-17T09:30:47.940" v="65" actId="1076"/>
          <ac:picMkLst>
            <pc:docMk/>
            <pc:sldMk cId="2806038665" sldId="292"/>
            <ac:picMk id="2050" creationId="{1DD8A498-7E33-E9E9-8816-54AA40465262}"/>
          </ac:picMkLst>
        </pc:picChg>
      </pc:sldChg>
      <pc:sldChg chg="addSp delSp modSp mod modTransition setBg modAnim">
        <pc:chgData name="kheang ly" userId="0b0eb30075b8a81a" providerId="LiveId" clId="{61D9092B-3E3C-4EA8-96B5-E9E36DAF05CB}" dt="2024-01-06T08:13:36.817" v="983"/>
        <pc:sldMkLst>
          <pc:docMk/>
          <pc:sldMk cId="1353900232" sldId="293"/>
        </pc:sldMkLst>
        <pc:spChg chg="mod ord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2" creationId="{8A89E564-49B9-29D2-ECA4-D8E86E7BE958}"/>
          </ac:spMkLst>
        </pc:spChg>
        <pc:spChg chg="add del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1031" creationId="{E91DC736-0EF8-4F87-9146-EBF1D2EE4D3D}"/>
          </ac:spMkLst>
        </pc:spChg>
        <pc:spChg chg="add del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1033" creationId="{097CD68E-23E3-4007-8847-CD0944C4F7BE}"/>
          </ac:spMkLst>
        </pc:spChg>
        <pc:spChg chg="add del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1035" creationId="{AF2F604E-43BE-4DC3-B983-E071523364F8}"/>
          </ac:spMkLst>
        </pc:spChg>
        <pc:spChg chg="add del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1037" creationId="{08C9B587-E65E-4B52-B37C-ABEBB6E87928}"/>
          </ac:spMkLst>
        </pc:spChg>
        <pc:picChg chg="del">
          <ac:chgData name="kheang ly" userId="0b0eb30075b8a81a" providerId="LiveId" clId="{61D9092B-3E3C-4EA8-96B5-E9E36DAF05CB}" dt="2023-12-17T09:28:43.104" v="0" actId="478"/>
          <ac:picMkLst>
            <pc:docMk/>
            <pc:sldMk cId="1353900232" sldId="293"/>
            <ac:picMk id="3" creationId="{E35CB7DD-4AD5-D4FE-5D79-6404B57CADA4}"/>
          </ac:picMkLst>
        </pc:picChg>
        <pc:picChg chg="add mod">
          <ac:chgData name="kheang ly" userId="0b0eb30075b8a81a" providerId="LiveId" clId="{61D9092B-3E3C-4EA8-96B5-E9E36DAF05CB}" dt="2023-12-17T09:30:01.399" v="27" actId="1076"/>
          <ac:picMkLst>
            <pc:docMk/>
            <pc:sldMk cId="1353900232" sldId="293"/>
            <ac:picMk id="1026" creationId="{89A24CF3-9964-E38B-197F-70DE130F4076}"/>
          </ac:picMkLst>
        </pc:picChg>
      </pc:sldChg>
      <pc:sldChg chg="del">
        <pc:chgData name="kheang ly" userId="0b0eb30075b8a81a" providerId="LiveId" clId="{61D9092B-3E3C-4EA8-96B5-E9E36DAF05CB}" dt="2023-12-17T09:35:30.739" v="283" actId="47"/>
        <pc:sldMkLst>
          <pc:docMk/>
          <pc:sldMk cId="2481384844" sldId="294"/>
        </pc:sldMkLst>
      </pc:sldChg>
      <pc:sldChg chg="del">
        <pc:chgData name="kheang ly" userId="0b0eb30075b8a81a" providerId="LiveId" clId="{61D9092B-3E3C-4EA8-96B5-E9E36DAF05CB}" dt="2023-12-17T09:35:31.239" v="284" actId="47"/>
        <pc:sldMkLst>
          <pc:docMk/>
          <pc:sldMk cId="4135493291" sldId="295"/>
        </pc:sldMkLst>
      </pc:sldChg>
      <pc:sldChg chg="del">
        <pc:chgData name="kheang ly" userId="0b0eb30075b8a81a" providerId="LiveId" clId="{61D9092B-3E3C-4EA8-96B5-E9E36DAF05CB}" dt="2023-12-17T09:35:31.787" v="285" actId="47"/>
        <pc:sldMkLst>
          <pc:docMk/>
          <pc:sldMk cId="641595030" sldId="296"/>
        </pc:sldMkLst>
      </pc:sldChg>
      <pc:sldChg chg="del">
        <pc:chgData name="kheang ly" userId="0b0eb30075b8a81a" providerId="LiveId" clId="{61D9092B-3E3C-4EA8-96B5-E9E36DAF05CB}" dt="2023-12-17T09:35:32.303" v="286" actId="47"/>
        <pc:sldMkLst>
          <pc:docMk/>
          <pc:sldMk cId="2328155867" sldId="297"/>
        </pc:sldMkLst>
      </pc:sldChg>
      <pc:sldChg chg="del">
        <pc:chgData name="kheang ly" userId="0b0eb30075b8a81a" providerId="LiveId" clId="{61D9092B-3E3C-4EA8-96B5-E9E36DAF05CB}" dt="2023-12-17T09:35:32.882" v="287" actId="47"/>
        <pc:sldMkLst>
          <pc:docMk/>
          <pc:sldMk cId="1980294800" sldId="298"/>
        </pc:sldMkLst>
      </pc:sldChg>
      <pc:sldChg chg="del">
        <pc:chgData name="kheang ly" userId="0b0eb30075b8a81a" providerId="LiveId" clId="{61D9092B-3E3C-4EA8-96B5-E9E36DAF05CB}" dt="2023-12-17T09:35:34.087" v="289" actId="47"/>
        <pc:sldMkLst>
          <pc:docMk/>
          <pc:sldMk cId="1820357397" sldId="299"/>
        </pc:sldMkLst>
      </pc:sldChg>
      <pc:sldChg chg="del">
        <pc:chgData name="kheang ly" userId="0b0eb30075b8a81a" providerId="LiveId" clId="{61D9092B-3E3C-4EA8-96B5-E9E36DAF05CB}" dt="2023-12-17T09:35:33.445" v="288" actId="47"/>
        <pc:sldMkLst>
          <pc:docMk/>
          <pc:sldMk cId="3327376806" sldId="300"/>
        </pc:sldMkLst>
      </pc:sldChg>
      <pc:sldChg chg="del">
        <pc:chgData name="kheang ly" userId="0b0eb30075b8a81a" providerId="LiveId" clId="{61D9092B-3E3C-4EA8-96B5-E9E36DAF05CB}" dt="2023-12-17T09:35:34.713" v="290" actId="47"/>
        <pc:sldMkLst>
          <pc:docMk/>
          <pc:sldMk cId="1158141073" sldId="301"/>
        </pc:sldMkLst>
      </pc:sldChg>
      <pc:sldChg chg="modSp add mod modAnim">
        <pc:chgData name="kheang ly" userId="0b0eb30075b8a81a" providerId="LiveId" clId="{61D9092B-3E3C-4EA8-96B5-E9E36DAF05CB}" dt="2024-01-06T08:13:53.841" v="988"/>
        <pc:sldMkLst>
          <pc:docMk/>
          <pc:sldMk cId="2308814739" sldId="302"/>
        </pc:sldMkLst>
        <pc:spChg chg="mod">
          <ac:chgData name="kheang ly" userId="0b0eb30075b8a81a" providerId="LiveId" clId="{61D9092B-3E3C-4EA8-96B5-E9E36DAF05CB}" dt="2023-12-17T09:35:24.280" v="282" actId="1076"/>
          <ac:spMkLst>
            <pc:docMk/>
            <pc:sldMk cId="2308814739" sldId="302"/>
            <ac:spMk id="4" creationId="{FA687986-5ED5-8C53-CA38-F671E5A96FFF}"/>
          </ac:spMkLst>
        </pc:spChg>
        <pc:picChg chg="mod">
          <ac:chgData name="kheang ly" userId="0b0eb30075b8a81a" providerId="LiveId" clId="{61D9092B-3E3C-4EA8-96B5-E9E36DAF05CB}" dt="2023-12-17T09:35:21.511" v="281" actId="1076"/>
          <ac:picMkLst>
            <pc:docMk/>
            <pc:sldMk cId="2308814739" sldId="302"/>
            <ac:picMk id="2050" creationId="{1DD8A498-7E33-E9E9-8816-54AA40465262}"/>
          </ac:picMkLst>
        </pc:picChg>
      </pc:sldChg>
      <pc:sldChg chg="modSp add mod modTransition modAnim">
        <pc:chgData name="kheang ly" userId="0b0eb30075b8a81a" providerId="LiveId" clId="{61D9092B-3E3C-4EA8-96B5-E9E36DAF05CB}" dt="2024-01-06T08:14:54.059" v="994"/>
        <pc:sldMkLst>
          <pc:docMk/>
          <pc:sldMk cId="2803680566" sldId="303"/>
        </pc:sldMkLst>
        <pc:spChg chg="mod">
          <ac:chgData name="kheang ly" userId="0b0eb30075b8a81a" providerId="LiveId" clId="{61D9092B-3E3C-4EA8-96B5-E9E36DAF05CB}" dt="2023-12-17T09:43:41.021" v="521" actId="1076"/>
          <ac:spMkLst>
            <pc:docMk/>
            <pc:sldMk cId="2803680566" sldId="303"/>
            <ac:spMk id="4" creationId="{FA687986-5ED5-8C53-CA38-F671E5A96FFF}"/>
          </ac:spMkLst>
        </pc:spChg>
      </pc:sldChg>
      <pc:sldChg chg="modSp add mod modTransition modAnim">
        <pc:chgData name="kheang ly" userId="0b0eb30075b8a81a" providerId="LiveId" clId="{61D9092B-3E3C-4EA8-96B5-E9E36DAF05CB}" dt="2024-01-06T08:14:10.849" v="991"/>
        <pc:sldMkLst>
          <pc:docMk/>
          <pc:sldMk cId="1474267347" sldId="304"/>
        </pc:sldMkLst>
        <pc:spChg chg="mod">
          <ac:chgData name="kheang ly" userId="0b0eb30075b8a81a" providerId="LiveId" clId="{61D9092B-3E3C-4EA8-96B5-E9E36DAF05CB}" dt="2023-12-17T09:40:48.383" v="346" actId="20577"/>
          <ac:spMkLst>
            <pc:docMk/>
            <pc:sldMk cId="1474267347" sldId="304"/>
            <ac:spMk id="4" creationId="{FA687986-5ED5-8C53-CA38-F671E5A96FFF}"/>
          </ac:spMkLst>
        </pc:spChg>
      </pc:sldChg>
      <pc:sldChg chg="addSp delSp modSp add mod ord modTransition modAnim">
        <pc:chgData name="kheang ly" userId="0b0eb30075b8a81a" providerId="LiveId" clId="{61D9092B-3E3C-4EA8-96B5-E9E36DAF05CB}" dt="2024-01-06T08:15:27.577" v="1001"/>
        <pc:sldMkLst>
          <pc:docMk/>
          <pc:sldMk cId="1513250407" sldId="305"/>
        </pc:sldMkLst>
        <pc:spChg chg="add mod">
          <ac:chgData name="kheang ly" userId="0b0eb30075b8a81a" providerId="LiveId" clId="{61D9092B-3E3C-4EA8-96B5-E9E36DAF05CB}" dt="2023-12-17T09:49:05.922" v="676" actId="1076"/>
          <ac:spMkLst>
            <pc:docMk/>
            <pc:sldMk cId="1513250407" sldId="305"/>
            <ac:spMk id="2" creationId="{CD1EA4ED-3690-8DD5-6FB3-6791021CCA66}"/>
          </ac:spMkLst>
        </pc:spChg>
        <pc:spChg chg="add del mod">
          <ac:chgData name="kheang ly" userId="0b0eb30075b8a81a" providerId="LiveId" clId="{61D9092B-3E3C-4EA8-96B5-E9E36DAF05CB}" dt="2023-12-17T09:44:39.718" v="555"/>
          <ac:spMkLst>
            <pc:docMk/>
            <pc:sldMk cId="1513250407" sldId="305"/>
            <ac:spMk id="4" creationId="{FA687986-5ED5-8C53-CA38-F671E5A96FFF}"/>
          </ac:spMkLst>
        </pc:spChg>
        <pc:picChg chg="add del mod">
          <ac:chgData name="kheang ly" userId="0b0eb30075b8a81a" providerId="LiveId" clId="{61D9092B-3E3C-4EA8-96B5-E9E36DAF05CB}" dt="2023-12-17T09:46:58.271" v="601" actId="1076"/>
          <ac:picMkLst>
            <pc:docMk/>
            <pc:sldMk cId="1513250407" sldId="305"/>
            <ac:picMk id="2050" creationId="{1DD8A498-7E33-E9E9-8816-54AA40465262}"/>
          </ac:picMkLst>
        </pc:picChg>
        <pc:picChg chg="add mod">
          <ac:chgData name="kheang ly" userId="0b0eb30075b8a81a" providerId="LiveId" clId="{61D9092B-3E3C-4EA8-96B5-E9E36DAF05CB}" dt="2023-12-17T09:49:08.111" v="677" actId="1076"/>
          <ac:picMkLst>
            <pc:docMk/>
            <pc:sldMk cId="1513250407" sldId="305"/>
            <ac:picMk id="4098" creationId="{9B9271EF-111C-D29A-188F-44A70976F157}"/>
          </ac:picMkLst>
        </pc:picChg>
      </pc:sldChg>
      <pc:sldChg chg="modSp add mod modTransition modAnim">
        <pc:chgData name="kheang ly" userId="0b0eb30075b8a81a" providerId="LiveId" clId="{61D9092B-3E3C-4EA8-96B5-E9E36DAF05CB}" dt="2024-01-06T08:15:12.263" v="997"/>
        <pc:sldMkLst>
          <pc:docMk/>
          <pc:sldMk cId="2770044966" sldId="306"/>
        </pc:sldMkLst>
        <pc:spChg chg="mod">
          <ac:chgData name="kheang ly" userId="0b0eb30075b8a81a" providerId="LiveId" clId="{61D9092B-3E3C-4EA8-96B5-E9E36DAF05CB}" dt="2023-12-17T09:45:44.646" v="598" actId="1076"/>
          <ac:spMkLst>
            <pc:docMk/>
            <pc:sldMk cId="2770044966" sldId="306"/>
            <ac:spMk id="2" creationId="{8A89E564-49B9-29D2-ECA4-D8E86E7BE958}"/>
          </ac:spMkLst>
        </pc:spChg>
        <pc:picChg chg="mod">
          <ac:chgData name="kheang ly" userId="0b0eb30075b8a81a" providerId="LiveId" clId="{61D9092B-3E3C-4EA8-96B5-E9E36DAF05CB}" dt="2023-12-17T09:45:46.837" v="599" actId="1076"/>
          <ac:picMkLst>
            <pc:docMk/>
            <pc:sldMk cId="2770044966" sldId="306"/>
            <ac:picMk id="1026" creationId="{89A24CF3-9964-E38B-197F-70DE130F4076}"/>
          </ac:picMkLst>
        </pc:picChg>
      </pc:sldChg>
      <pc:sldChg chg="addSp delSp modSp add mod modAnim">
        <pc:chgData name="kheang ly" userId="0b0eb30075b8a81a" providerId="LiveId" clId="{61D9092B-3E3C-4EA8-96B5-E9E36DAF05CB}" dt="2024-01-06T08:15:44.186" v="1006"/>
        <pc:sldMkLst>
          <pc:docMk/>
          <pc:sldMk cId="2332626472" sldId="307"/>
        </pc:sldMkLst>
        <pc:spChg chg="del">
          <ac:chgData name="kheang ly" userId="0b0eb30075b8a81a" providerId="LiveId" clId="{61D9092B-3E3C-4EA8-96B5-E9E36DAF05CB}" dt="2023-12-17T09:49:35.238" v="679" actId="478"/>
          <ac:spMkLst>
            <pc:docMk/>
            <pc:sldMk cId="2332626472" sldId="307"/>
            <ac:spMk id="2" creationId="{CD1EA4ED-3690-8DD5-6FB3-6791021CCA66}"/>
          </ac:spMkLst>
        </pc:spChg>
        <pc:picChg chg="add mod">
          <ac:chgData name="kheang ly" userId="0b0eb30075b8a81a" providerId="LiveId" clId="{61D9092B-3E3C-4EA8-96B5-E9E36DAF05CB}" dt="2024-01-06T08:15:43.192" v="1005" actId="1076"/>
          <ac:picMkLst>
            <pc:docMk/>
            <pc:sldMk cId="2332626472" sldId="307"/>
            <ac:picMk id="4" creationId="{AB7E04E2-EC32-F848-F5FA-7EC4B006F5D8}"/>
          </ac:picMkLst>
        </pc:picChg>
        <pc:picChg chg="mod">
          <ac:chgData name="kheang ly" userId="0b0eb30075b8a81a" providerId="LiveId" clId="{61D9092B-3E3C-4EA8-96B5-E9E36DAF05CB}" dt="2023-12-17T09:55:57.296" v="689" actId="1076"/>
          <ac:picMkLst>
            <pc:docMk/>
            <pc:sldMk cId="2332626472" sldId="307"/>
            <ac:picMk id="4098" creationId="{9B9271EF-111C-D29A-188F-44A70976F157}"/>
          </ac:picMkLst>
        </pc:picChg>
      </pc:sldChg>
      <pc:sldChg chg="addSp delSp modSp add mod modTransition modAnim">
        <pc:chgData name="kheang ly" userId="0b0eb30075b8a81a" providerId="LiveId" clId="{61D9092B-3E3C-4EA8-96B5-E9E36DAF05CB}" dt="2024-01-06T08:15:59.296" v="1010"/>
        <pc:sldMkLst>
          <pc:docMk/>
          <pc:sldMk cId="2117670563" sldId="308"/>
        </pc:sldMkLst>
        <pc:spChg chg="mod">
          <ac:chgData name="kheang ly" userId="0b0eb30075b8a81a" providerId="LiveId" clId="{61D9092B-3E3C-4EA8-96B5-E9E36DAF05CB}" dt="2023-12-17T09:57:04.103" v="758" actId="1076"/>
          <ac:spMkLst>
            <pc:docMk/>
            <pc:sldMk cId="2117670563" sldId="308"/>
            <ac:spMk id="2" creationId="{CD1EA4ED-3690-8DD5-6FB3-6791021CCA66}"/>
          </ac:spMkLst>
        </pc:spChg>
        <pc:picChg chg="mod">
          <ac:chgData name="kheang ly" userId="0b0eb30075b8a81a" providerId="LiveId" clId="{61D9092B-3E3C-4EA8-96B5-E9E36DAF05CB}" dt="2023-12-17T09:58:00.707" v="773" actId="1076"/>
          <ac:picMkLst>
            <pc:docMk/>
            <pc:sldMk cId="2117670563" sldId="308"/>
            <ac:picMk id="2050" creationId="{1DD8A498-7E33-E9E9-8816-54AA40465262}"/>
          </ac:picMkLst>
        </pc:picChg>
        <pc:picChg chg="del mod">
          <ac:chgData name="kheang ly" userId="0b0eb30075b8a81a" providerId="LiveId" clId="{61D9092B-3E3C-4EA8-96B5-E9E36DAF05CB}" dt="2023-12-17T09:56:58.970" v="757" actId="478"/>
          <ac:picMkLst>
            <pc:docMk/>
            <pc:sldMk cId="2117670563" sldId="308"/>
            <ac:picMk id="4098" creationId="{9B9271EF-111C-D29A-188F-44A70976F157}"/>
          </ac:picMkLst>
        </pc:picChg>
        <pc:picChg chg="add del mod">
          <ac:chgData name="kheang ly" userId="0b0eb30075b8a81a" providerId="LiveId" clId="{61D9092B-3E3C-4EA8-96B5-E9E36DAF05CB}" dt="2023-12-17T09:57:37.098" v="766"/>
          <ac:picMkLst>
            <pc:docMk/>
            <pc:sldMk cId="2117670563" sldId="308"/>
            <ac:picMk id="8194" creationId="{BCB88A6E-743E-12FF-C73C-F2BBE58E7C23}"/>
          </ac:picMkLst>
        </pc:picChg>
        <pc:picChg chg="add mod">
          <ac:chgData name="kheang ly" userId="0b0eb30075b8a81a" providerId="LiveId" clId="{61D9092B-3E3C-4EA8-96B5-E9E36DAF05CB}" dt="2023-12-17T09:58:02.272" v="774" actId="1076"/>
          <ac:picMkLst>
            <pc:docMk/>
            <pc:sldMk cId="2117670563" sldId="308"/>
            <ac:picMk id="8196" creationId="{5F8E68DB-9C32-9567-C6AD-E4711077DCE8}"/>
          </ac:picMkLst>
        </pc:picChg>
      </pc:sldChg>
      <pc:sldChg chg="delSp modSp add mod modTransition modAnim">
        <pc:chgData name="kheang ly" userId="0b0eb30075b8a81a" providerId="LiveId" clId="{61D9092B-3E3C-4EA8-96B5-E9E36DAF05CB}" dt="2024-01-06T08:16:14.731" v="1013"/>
        <pc:sldMkLst>
          <pc:docMk/>
          <pc:sldMk cId="1461950959" sldId="309"/>
        </pc:sldMkLst>
        <pc:spChg chg="mod">
          <ac:chgData name="kheang ly" userId="0b0eb30075b8a81a" providerId="LiveId" clId="{61D9092B-3E3C-4EA8-96B5-E9E36DAF05CB}" dt="2023-12-17T10:03:30.037" v="847" actId="20577"/>
          <ac:spMkLst>
            <pc:docMk/>
            <pc:sldMk cId="1461950959" sldId="309"/>
            <ac:spMk id="2" creationId="{CD1EA4ED-3690-8DD5-6FB3-6791021CCA66}"/>
          </ac:spMkLst>
        </pc:spChg>
        <pc:picChg chg="mod">
          <ac:chgData name="kheang ly" userId="0b0eb30075b8a81a" providerId="LiveId" clId="{61D9092B-3E3C-4EA8-96B5-E9E36DAF05CB}" dt="2023-12-17T10:05:54.080" v="850" actId="1076"/>
          <ac:picMkLst>
            <pc:docMk/>
            <pc:sldMk cId="1461950959" sldId="309"/>
            <ac:picMk id="2050" creationId="{1DD8A498-7E33-E9E9-8816-54AA40465262}"/>
          </ac:picMkLst>
        </pc:picChg>
        <pc:picChg chg="del">
          <ac:chgData name="kheang ly" userId="0b0eb30075b8a81a" providerId="LiveId" clId="{61D9092B-3E3C-4EA8-96B5-E9E36DAF05CB}" dt="2023-12-17T10:05:50.656" v="849" actId="478"/>
          <ac:picMkLst>
            <pc:docMk/>
            <pc:sldMk cId="1461950959" sldId="309"/>
            <ac:picMk id="8196" creationId="{5F8E68DB-9C32-9567-C6AD-E4711077DCE8}"/>
          </ac:picMkLst>
        </pc:picChg>
      </pc:sldChg>
      <pc:sldChg chg="delSp modSp add mod modTransition modAnim">
        <pc:chgData name="kheang ly" userId="0b0eb30075b8a81a" providerId="LiveId" clId="{61D9092B-3E3C-4EA8-96B5-E9E36DAF05CB}" dt="2024-01-06T08:16:31.567" v="1016"/>
        <pc:sldMkLst>
          <pc:docMk/>
          <pc:sldMk cId="4244243564" sldId="310"/>
        </pc:sldMkLst>
        <pc:spChg chg="mod">
          <ac:chgData name="kheang ly" userId="0b0eb30075b8a81a" providerId="LiveId" clId="{61D9092B-3E3C-4EA8-96B5-E9E36DAF05CB}" dt="2023-12-17T10:07:03.166" v="973" actId="1076"/>
          <ac:spMkLst>
            <pc:docMk/>
            <pc:sldMk cId="4244243564" sldId="310"/>
            <ac:spMk id="2" creationId="{CD1EA4ED-3690-8DD5-6FB3-6791021CCA66}"/>
          </ac:spMkLst>
        </pc:spChg>
        <pc:picChg chg="mod">
          <ac:chgData name="kheang ly" userId="0b0eb30075b8a81a" providerId="LiveId" clId="{61D9092B-3E3C-4EA8-96B5-E9E36DAF05CB}" dt="2023-12-17T10:06:00.569" v="852" actId="1076"/>
          <ac:picMkLst>
            <pc:docMk/>
            <pc:sldMk cId="4244243564" sldId="310"/>
            <ac:picMk id="2050" creationId="{1DD8A498-7E33-E9E9-8816-54AA40465262}"/>
          </ac:picMkLst>
        </pc:picChg>
        <pc:picChg chg="del">
          <ac:chgData name="kheang ly" userId="0b0eb30075b8a81a" providerId="LiveId" clId="{61D9092B-3E3C-4EA8-96B5-E9E36DAF05CB}" dt="2023-12-17T10:05:56.285" v="851" actId="478"/>
          <ac:picMkLst>
            <pc:docMk/>
            <pc:sldMk cId="4244243564" sldId="310"/>
            <ac:picMk id="8196" creationId="{5F8E68DB-9C32-9567-C6AD-E4711077DCE8}"/>
          </ac:picMkLst>
        </pc:picChg>
      </pc:sldChg>
    </pc:docChg>
  </pc:docChgLst>
  <pc:docChgLst>
    <pc:chgData name="kheang ly" userId="0b0eb30075b8a81a" providerId="LiveId" clId="{0F61687B-2F3F-47F8-8EB1-337DF2D05EEF}"/>
    <pc:docChg chg="undo custSel addSld delSld modSld sldOrd">
      <pc:chgData name="kheang ly" userId="0b0eb30075b8a81a" providerId="LiveId" clId="{0F61687B-2F3F-47F8-8EB1-337DF2D05EEF}" dt="2023-09-26T16:49:16.728" v="4312" actId="1076"/>
      <pc:docMkLst>
        <pc:docMk/>
      </pc:docMkLst>
      <pc:sldChg chg="addSp delSp modSp add mod">
        <pc:chgData name="kheang ly" userId="0b0eb30075b8a81a" providerId="LiveId" clId="{0F61687B-2F3F-47F8-8EB1-337DF2D05EEF}" dt="2023-09-26T08:44:34.310" v="56" actId="1076"/>
        <pc:sldMkLst>
          <pc:docMk/>
          <pc:sldMk cId="2062688673" sldId="257"/>
        </pc:sldMkLst>
        <pc:spChg chg="add mod">
          <ac:chgData name="kheang ly" userId="0b0eb30075b8a81a" providerId="LiveId" clId="{0F61687B-2F3F-47F8-8EB1-337DF2D05EEF}" dt="2023-09-26T08:44:34.310" v="56" actId="1076"/>
          <ac:spMkLst>
            <pc:docMk/>
            <pc:sldMk cId="2062688673" sldId="257"/>
            <ac:spMk id="2" creationId="{5366957A-F718-3CBF-05E0-59417ACEB6A8}"/>
          </ac:spMkLst>
        </pc:spChg>
        <pc:spChg chg="del">
          <ac:chgData name="kheang ly" userId="0b0eb30075b8a81a" providerId="LiveId" clId="{0F61687B-2F3F-47F8-8EB1-337DF2D05EEF}" dt="2023-09-26T08:42:46.628" v="1" actId="478"/>
          <ac:spMkLst>
            <pc:docMk/>
            <pc:sldMk cId="2062688673" sldId="257"/>
            <ac:spMk id="4" creationId="{813F0AC8-6421-F463-7559-66E2E25086DD}"/>
          </ac:spMkLst>
        </pc:spChg>
        <pc:picChg chg="del">
          <ac:chgData name="kheang ly" userId="0b0eb30075b8a81a" providerId="LiveId" clId="{0F61687B-2F3F-47F8-8EB1-337DF2D05EEF}" dt="2023-09-26T08:42:47.201" v="2" actId="478"/>
          <ac:picMkLst>
            <pc:docMk/>
            <pc:sldMk cId="2062688673" sldId="257"/>
            <ac:picMk id="5" creationId="{F7565A34-C7C0-88DE-A913-48ECB5BFA263}"/>
          </ac:picMkLst>
        </pc:picChg>
        <pc:picChg chg="del">
          <ac:chgData name="kheang ly" userId="0b0eb30075b8a81a" providerId="LiveId" clId="{0F61687B-2F3F-47F8-8EB1-337DF2D05EEF}" dt="2023-09-26T08:42:48.571" v="3" actId="478"/>
          <ac:picMkLst>
            <pc:docMk/>
            <pc:sldMk cId="2062688673" sldId="257"/>
            <ac:picMk id="6" creationId="{C421DD71-B661-FB8C-6F6E-D0238DA66014}"/>
          </ac:picMkLst>
        </pc:picChg>
        <pc:picChg chg="mod">
          <ac:chgData name="kheang ly" userId="0b0eb30075b8a81a" providerId="LiveId" clId="{0F61687B-2F3F-47F8-8EB1-337DF2D05EEF}" dt="2023-09-26T08:44:29.808" v="55" actId="1076"/>
          <ac:picMkLst>
            <pc:docMk/>
            <pc:sldMk cId="2062688673" sldId="257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09:29:51.394" v="495" actId="20577"/>
        <pc:sldMkLst>
          <pc:docMk/>
          <pc:sldMk cId="3172222241" sldId="258"/>
        </pc:sldMkLst>
        <pc:spChg chg="mod">
          <ac:chgData name="kheang ly" userId="0b0eb30075b8a81a" providerId="LiveId" clId="{0F61687B-2F3F-47F8-8EB1-337DF2D05EEF}" dt="2023-09-26T09:29:51.394" v="495" actId="20577"/>
          <ac:spMkLst>
            <pc:docMk/>
            <pc:sldMk cId="3172222241" sldId="258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8:44:50.115" v="60" actId="1076"/>
          <ac:picMkLst>
            <pc:docMk/>
            <pc:sldMk cId="3172222241" sldId="258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1:24:43.003" v="1721" actId="1076"/>
        <pc:sldMkLst>
          <pc:docMk/>
          <pc:sldMk cId="622163670" sldId="259"/>
        </pc:sldMkLst>
        <pc:spChg chg="mod">
          <ac:chgData name="kheang ly" userId="0b0eb30075b8a81a" providerId="LiveId" clId="{0F61687B-2F3F-47F8-8EB1-337DF2D05EEF}" dt="2023-09-26T11:24:43.003" v="1721" actId="1076"/>
          <ac:spMkLst>
            <pc:docMk/>
            <pc:sldMk cId="622163670" sldId="259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09:19:35.210" v="286" actId="1076"/>
        <pc:sldMkLst>
          <pc:docMk/>
          <pc:sldMk cId="3459824936" sldId="260"/>
        </pc:sldMkLst>
        <pc:spChg chg="mod">
          <ac:chgData name="kheang ly" userId="0b0eb30075b8a81a" providerId="LiveId" clId="{0F61687B-2F3F-47F8-8EB1-337DF2D05EEF}" dt="2023-09-26T09:19:35.210" v="286" actId="1076"/>
          <ac:spMkLst>
            <pc:docMk/>
            <pc:sldMk cId="3459824936" sldId="260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19:33.134" v="285" actId="1076"/>
          <ac:picMkLst>
            <pc:docMk/>
            <pc:sldMk cId="3459824936" sldId="260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09:17:46.270" v="246"/>
        <pc:sldMkLst>
          <pc:docMk/>
          <pc:sldMk cId="4268765969" sldId="260"/>
        </pc:sldMkLst>
      </pc:sldChg>
      <pc:sldChg chg="modSp add mod">
        <pc:chgData name="kheang ly" userId="0b0eb30075b8a81a" providerId="LiveId" clId="{0F61687B-2F3F-47F8-8EB1-337DF2D05EEF}" dt="2023-09-26T11:23:35.614" v="1715" actId="20577"/>
        <pc:sldMkLst>
          <pc:docMk/>
          <pc:sldMk cId="2125863718" sldId="261"/>
        </pc:sldMkLst>
        <pc:spChg chg="mod">
          <ac:chgData name="kheang ly" userId="0b0eb30075b8a81a" providerId="LiveId" clId="{0F61687B-2F3F-47F8-8EB1-337DF2D05EEF}" dt="2023-09-26T11:23:35.614" v="1715" actId="20577"/>
          <ac:spMkLst>
            <pc:docMk/>
            <pc:sldMk cId="2125863718" sldId="261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26:39.574" v="335" actId="1076"/>
          <ac:picMkLst>
            <pc:docMk/>
            <pc:sldMk cId="2125863718" sldId="261"/>
            <ac:picMk id="7" creationId="{26F87EE6-249B-FFEB-B903-3F54D0D4EA22}"/>
          </ac:picMkLst>
        </pc:picChg>
      </pc:sldChg>
      <pc:sldChg chg="addSp delSp modSp add mod ord">
        <pc:chgData name="kheang ly" userId="0b0eb30075b8a81a" providerId="LiveId" clId="{0F61687B-2F3F-47F8-8EB1-337DF2D05EEF}" dt="2023-09-26T09:56:49.024" v="1348"/>
        <pc:sldMkLst>
          <pc:docMk/>
          <pc:sldMk cId="2327169312" sldId="262"/>
        </pc:sldMkLst>
        <pc:spChg chg="add del mod">
          <ac:chgData name="kheang ly" userId="0b0eb30075b8a81a" providerId="LiveId" clId="{0F61687B-2F3F-47F8-8EB1-337DF2D05EEF}" dt="2023-09-26T09:56:25.827" v="1336" actId="478"/>
          <ac:spMkLst>
            <pc:docMk/>
            <pc:sldMk cId="2327169312" sldId="262"/>
            <ac:spMk id="2" creationId="{5366957A-F718-3CBF-05E0-59417ACEB6A8}"/>
          </ac:spMkLst>
        </pc:spChg>
        <pc:graphicFrameChg chg="add mod modGraphic">
          <ac:chgData name="kheang ly" userId="0b0eb30075b8a81a" providerId="LiveId" clId="{0F61687B-2F3F-47F8-8EB1-337DF2D05EEF}" dt="2023-09-26T09:56:40.735" v="1346" actId="14100"/>
          <ac:graphicFrameMkLst>
            <pc:docMk/>
            <pc:sldMk cId="2327169312" sldId="262"/>
            <ac:graphicFrameMk id="3" creationId="{6009125B-93AA-2778-179C-2ECB8BE2C7D3}"/>
          </ac:graphicFrameMkLst>
        </pc:graphicFrameChg>
        <pc:picChg chg="del">
          <ac:chgData name="kheang ly" userId="0b0eb30075b8a81a" providerId="LiveId" clId="{0F61687B-2F3F-47F8-8EB1-337DF2D05EEF}" dt="2023-09-26T09:34:47.448" v="544" actId="478"/>
          <ac:picMkLst>
            <pc:docMk/>
            <pc:sldMk cId="2327169312" sldId="262"/>
            <ac:picMk id="7" creationId="{26F87EE6-249B-FFEB-B903-3F54D0D4EA22}"/>
          </ac:picMkLst>
        </pc:picChg>
      </pc:sldChg>
      <pc:sldChg chg="modSp add mod ord">
        <pc:chgData name="kheang ly" userId="0b0eb30075b8a81a" providerId="LiveId" clId="{0F61687B-2F3F-47F8-8EB1-337DF2D05EEF}" dt="2023-09-26T11:34:51.604" v="1946"/>
        <pc:sldMkLst>
          <pc:docMk/>
          <pc:sldMk cId="3094841042" sldId="263"/>
        </pc:sldMkLst>
        <pc:spChg chg="mod">
          <ac:chgData name="kheang ly" userId="0b0eb30075b8a81a" providerId="LiveId" clId="{0F61687B-2F3F-47F8-8EB1-337DF2D05EEF}" dt="2023-09-26T11:34:33.543" v="1944" actId="1076"/>
          <ac:spMkLst>
            <pc:docMk/>
            <pc:sldMk cId="3094841042" sldId="263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1:12:23.785" v="1488" actId="47"/>
        <pc:sldMkLst>
          <pc:docMk/>
          <pc:sldMk cId="3238177855" sldId="264"/>
        </pc:sldMkLst>
        <pc:spChg chg="mod">
          <ac:chgData name="kheang ly" userId="0b0eb30075b8a81a" providerId="LiveId" clId="{0F61687B-2F3F-47F8-8EB1-337DF2D05EEF}" dt="2023-09-26T10:47:04.507" v="1383" actId="20577"/>
          <ac:spMkLst>
            <pc:docMk/>
            <pc:sldMk cId="3238177855" sldId="264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38:48.661" v="2045" actId="14100"/>
        <pc:sldMkLst>
          <pc:docMk/>
          <pc:sldMk cId="471552697" sldId="265"/>
        </pc:sldMkLst>
        <pc:spChg chg="mod">
          <ac:chgData name="kheang ly" userId="0b0eb30075b8a81a" providerId="LiveId" clId="{0F61687B-2F3F-47F8-8EB1-337DF2D05EEF}" dt="2023-09-26T11:38:48.661" v="2045" actId="14100"/>
          <ac:spMkLst>
            <pc:docMk/>
            <pc:sldMk cId="471552697" sldId="26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56:41.866" v="2423" actId="20577"/>
        <pc:sldMkLst>
          <pc:docMk/>
          <pc:sldMk cId="889913845" sldId="266"/>
        </pc:sldMkLst>
        <pc:spChg chg="mod">
          <ac:chgData name="kheang ly" userId="0b0eb30075b8a81a" providerId="LiveId" clId="{0F61687B-2F3F-47F8-8EB1-337DF2D05EEF}" dt="2023-09-26T11:56:41.866" v="2423" actId="20577"/>
          <ac:spMkLst>
            <pc:docMk/>
            <pc:sldMk cId="889913845" sldId="266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11:47:10.148" v="2269" actId="1076"/>
          <ac:picMkLst>
            <pc:docMk/>
            <pc:sldMk cId="889913845" sldId="266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4:50:23.156" v="2782" actId="1076"/>
        <pc:sldMkLst>
          <pc:docMk/>
          <pc:sldMk cId="85035572" sldId="267"/>
        </pc:sldMkLst>
        <pc:spChg chg="mod">
          <ac:chgData name="kheang ly" userId="0b0eb30075b8a81a" providerId="LiveId" clId="{0F61687B-2F3F-47F8-8EB1-337DF2D05EEF}" dt="2023-09-26T14:50:23.156" v="2782" actId="1076"/>
          <ac:spMkLst>
            <pc:docMk/>
            <pc:sldMk cId="85035572" sldId="267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39:37.533" v="3095" actId="404"/>
        <pc:sldMkLst>
          <pc:docMk/>
          <pc:sldMk cId="2317476096" sldId="268"/>
        </pc:sldMkLst>
        <pc:spChg chg="mod">
          <ac:chgData name="kheang ly" userId="0b0eb30075b8a81a" providerId="LiveId" clId="{0F61687B-2F3F-47F8-8EB1-337DF2D05EEF}" dt="2023-09-26T15:39:37.533" v="3095" actId="404"/>
          <ac:spMkLst>
            <pc:docMk/>
            <pc:sldMk cId="2317476096" sldId="268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50:35.568" v="3282" actId="20577"/>
        <pc:sldMkLst>
          <pc:docMk/>
          <pc:sldMk cId="3649901522" sldId="269"/>
        </pc:sldMkLst>
        <pc:spChg chg="mod">
          <ac:chgData name="kheang ly" userId="0b0eb30075b8a81a" providerId="LiveId" clId="{0F61687B-2F3F-47F8-8EB1-337DF2D05EEF}" dt="2023-09-26T15:50:35.568" v="3282" actId="20577"/>
          <ac:spMkLst>
            <pc:docMk/>
            <pc:sldMk cId="3649901522" sldId="269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2:16.692" v="3283" actId="47"/>
        <pc:sldMkLst>
          <pc:docMk/>
          <pc:sldMk cId="4004303302" sldId="270"/>
        </pc:sldMkLst>
        <pc:spChg chg="mod">
          <ac:chgData name="kheang ly" userId="0b0eb30075b8a81a" providerId="LiveId" clId="{0F61687B-2F3F-47F8-8EB1-337DF2D05EEF}" dt="2023-09-26T11:13:31.467" v="1535" actId="20577"/>
          <ac:spMkLst>
            <pc:docMk/>
            <pc:sldMk cId="4004303302" sldId="270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3:25.377" v="3322" actId="47"/>
        <pc:sldMkLst>
          <pc:docMk/>
          <pc:sldMk cId="3282565304" sldId="271"/>
        </pc:sldMkLst>
        <pc:spChg chg="mod">
          <ac:chgData name="kheang ly" userId="0b0eb30075b8a81a" providerId="LiveId" clId="{0F61687B-2F3F-47F8-8EB1-337DF2D05EEF}" dt="2023-09-26T11:13:58.343" v="1546" actId="20577"/>
          <ac:spMkLst>
            <pc:docMk/>
            <pc:sldMk cId="3282565304" sldId="271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1:14:13.697" v="1547"/>
        <pc:sldMkLst>
          <pc:docMk/>
          <pc:sldMk cId="3260709261" sldId="272"/>
        </pc:sldMkLst>
      </pc:sldChg>
      <pc:sldChg chg="add del">
        <pc:chgData name="kheang ly" userId="0b0eb30075b8a81a" providerId="LiveId" clId="{0F61687B-2F3F-47F8-8EB1-337DF2D05EEF}" dt="2023-09-26T11:34:57.691" v="1947" actId="47"/>
        <pc:sldMkLst>
          <pc:docMk/>
          <pc:sldMk cId="767044810" sldId="273"/>
        </pc:sldMkLst>
      </pc:sldChg>
      <pc:sldChg chg="add">
        <pc:chgData name="kheang ly" userId="0b0eb30075b8a81a" providerId="LiveId" clId="{0F61687B-2F3F-47F8-8EB1-337DF2D05EEF}" dt="2023-09-26T11:14:21.627" v="1549"/>
        <pc:sldMkLst>
          <pc:docMk/>
          <pc:sldMk cId="3756399535" sldId="274"/>
        </pc:sldMkLst>
      </pc:sldChg>
      <pc:sldChg chg="add">
        <pc:chgData name="kheang ly" userId="0b0eb30075b8a81a" providerId="LiveId" clId="{0F61687B-2F3F-47F8-8EB1-337DF2D05EEF}" dt="2023-09-26T11:14:25.986" v="1550"/>
        <pc:sldMkLst>
          <pc:docMk/>
          <pc:sldMk cId="1420779334" sldId="275"/>
        </pc:sldMkLst>
      </pc:sldChg>
      <pc:sldChg chg="add">
        <pc:chgData name="kheang ly" userId="0b0eb30075b8a81a" providerId="LiveId" clId="{0F61687B-2F3F-47F8-8EB1-337DF2D05EEF}" dt="2023-09-26T11:14:29.197" v="1551"/>
        <pc:sldMkLst>
          <pc:docMk/>
          <pc:sldMk cId="74297977" sldId="276"/>
        </pc:sldMkLst>
      </pc:sldChg>
      <pc:sldChg chg="add">
        <pc:chgData name="kheang ly" userId="0b0eb30075b8a81a" providerId="LiveId" clId="{0F61687B-2F3F-47F8-8EB1-337DF2D05EEF}" dt="2023-09-26T11:14:32.880" v="1552"/>
        <pc:sldMkLst>
          <pc:docMk/>
          <pc:sldMk cId="1552306814" sldId="277"/>
        </pc:sldMkLst>
      </pc:sldChg>
      <pc:sldChg chg="add">
        <pc:chgData name="kheang ly" userId="0b0eb30075b8a81a" providerId="LiveId" clId="{0F61687B-2F3F-47F8-8EB1-337DF2D05EEF}" dt="2023-09-26T11:14:36.269" v="1553"/>
        <pc:sldMkLst>
          <pc:docMk/>
          <pc:sldMk cId="1301531918" sldId="278"/>
        </pc:sldMkLst>
      </pc:sldChg>
      <pc:sldChg chg="add">
        <pc:chgData name="kheang ly" userId="0b0eb30075b8a81a" providerId="LiveId" clId="{0F61687B-2F3F-47F8-8EB1-337DF2D05EEF}" dt="2023-09-26T11:14:40.171" v="1554"/>
        <pc:sldMkLst>
          <pc:docMk/>
          <pc:sldMk cId="3784241961" sldId="279"/>
        </pc:sldMkLst>
      </pc:sldChg>
      <pc:sldChg chg="add">
        <pc:chgData name="kheang ly" userId="0b0eb30075b8a81a" providerId="LiveId" clId="{0F61687B-2F3F-47F8-8EB1-337DF2D05EEF}" dt="2023-09-26T11:14:43.654" v="1555"/>
        <pc:sldMkLst>
          <pc:docMk/>
          <pc:sldMk cId="1379005150" sldId="280"/>
        </pc:sldMkLst>
      </pc:sldChg>
      <pc:sldChg chg="delSp modSp add mod">
        <pc:chgData name="kheang ly" userId="0b0eb30075b8a81a" providerId="LiveId" clId="{0F61687B-2F3F-47F8-8EB1-337DF2D05EEF}" dt="2023-09-26T11:31:58.387" v="1737" actId="1076"/>
        <pc:sldMkLst>
          <pc:docMk/>
          <pc:sldMk cId="2553412290" sldId="281"/>
        </pc:sldMkLst>
        <pc:spChg chg="mod">
          <ac:chgData name="kheang ly" userId="0b0eb30075b8a81a" providerId="LiveId" clId="{0F61687B-2F3F-47F8-8EB1-337DF2D05EEF}" dt="2023-09-26T11:31:58.387" v="1737" actId="1076"/>
          <ac:spMkLst>
            <pc:docMk/>
            <pc:sldMk cId="2553412290" sldId="281"/>
            <ac:spMk id="2" creationId="{5366957A-F718-3CBF-05E0-59417ACEB6A8}"/>
          </ac:spMkLst>
        </pc:spChg>
        <pc:picChg chg="del">
          <ac:chgData name="kheang ly" userId="0b0eb30075b8a81a" providerId="LiveId" clId="{0F61687B-2F3F-47F8-8EB1-337DF2D05EEF}" dt="2023-09-26T11:31:13.170" v="1727" actId="478"/>
          <ac:picMkLst>
            <pc:docMk/>
            <pc:sldMk cId="2553412290" sldId="281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2:00:22.167" v="2643" actId="403"/>
        <pc:sldMkLst>
          <pc:docMk/>
          <pc:sldMk cId="830625319" sldId="282"/>
        </pc:sldMkLst>
        <pc:graphicFrameChg chg="mod modGraphic">
          <ac:chgData name="kheang ly" userId="0b0eb30075b8a81a" providerId="LiveId" clId="{0F61687B-2F3F-47F8-8EB1-337DF2D05EEF}" dt="2023-09-26T12:00:22.167" v="2643" actId="403"/>
          <ac:graphicFrameMkLst>
            <pc:docMk/>
            <pc:sldMk cId="830625319" sldId="282"/>
            <ac:graphicFrameMk id="3" creationId="{6009125B-93AA-2778-179C-2ECB8BE2C7D3}"/>
          </ac:graphicFrameMkLst>
        </pc:graphicFrameChg>
      </pc:sldChg>
      <pc:sldChg chg="add del">
        <pc:chgData name="kheang ly" userId="0b0eb30075b8a81a" providerId="LiveId" clId="{0F61687B-2F3F-47F8-8EB1-337DF2D05EEF}" dt="2023-09-26T11:30:34.784" v="1724"/>
        <pc:sldMkLst>
          <pc:docMk/>
          <pc:sldMk cId="1950471989" sldId="282"/>
        </pc:sldMkLst>
      </pc:sldChg>
      <pc:sldChg chg="modSp add mod">
        <pc:chgData name="kheang ly" userId="0b0eb30075b8a81a" providerId="LiveId" clId="{0F61687B-2F3F-47F8-8EB1-337DF2D05EEF}" dt="2023-09-26T15:49:42.021" v="3280" actId="1076"/>
        <pc:sldMkLst>
          <pc:docMk/>
          <pc:sldMk cId="1189373135" sldId="283"/>
        </pc:sldMkLst>
        <pc:spChg chg="mod">
          <ac:chgData name="kheang ly" userId="0b0eb30075b8a81a" providerId="LiveId" clId="{0F61687B-2F3F-47F8-8EB1-337DF2D05EEF}" dt="2023-09-26T15:49:42.021" v="3280" actId="1076"/>
          <ac:spMkLst>
            <pc:docMk/>
            <pc:sldMk cId="1189373135" sldId="283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5:49:44.890" v="3281"/>
        <pc:sldMkLst>
          <pc:docMk/>
          <pc:sldMk cId="1113286957" sldId="284"/>
        </pc:sldMkLst>
      </pc:sldChg>
      <pc:sldChg chg="modSp add mod">
        <pc:chgData name="kheang ly" userId="0b0eb30075b8a81a" providerId="LiveId" clId="{0F61687B-2F3F-47F8-8EB1-337DF2D05EEF}" dt="2023-09-26T16:13:16.901" v="3321" actId="20577"/>
        <pc:sldMkLst>
          <pc:docMk/>
          <pc:sldMk cId="3829970568" sldId="285"/>
        </pc:sldMkLst>
        <pc:spChg chg="mod">
          <ac:chgData name="kheang ly" userId="0b0eb30075b8a81a" providerId="LiveId" clId="{0F61687B-2F3F-47F8-8EB1-337DF2D05EEF}" dt="2023-09-26T16:13:16.901" v="3321" actId="20577"/>
          <ac:spMkLst>
            <pc:docMk/>
            <pc:sldMk cId="3829970568" sldId="28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14:55.168" v="3369" actId="5793"/>
        <pc:sldMkLst>
          <pc:docMk/>
          <pc:sldMk cId="2978452678" sldId="286"/>
        </pc:sldMkLst>
        <pc:spChg chg="mod">
          <ac:chgData name="kheang ly" userId="0b0eb30075b8a81a" providerId="LiveId" clId="{0F61687B-2F3F-47F8-8EB1-337DF2D05EEF}" dt="2023-09-26T16:14:55.168" v="3369" actId="5793"/>
          <ac:spMkLst>
            <pc:docMk/>
            <pc:sldMk cId="2978452678" sldId="286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34:20.642" v="3402" actId="20577"/>
        <pc:sldMkLst>
          <pc:docMk/>
          <pc:sldMk cId="3658540392" sldId="287"/>
        </pc:sldMkLst>
        <pc:spChg chg="mod">
          <ac:chgData name="kheang ly" userId="0b0eb30075b8a81a" providerId="LiveId" clId="{0F61687B-2F3F-47F8-8EB1-337DF2D05EEF}" dt="2023-09-26T16:34:20.642" v="3402" actId="20577"/>
          <ac:spMkLst>
            <pc:docMk/>
            <pc:sldMk cId="3658540392" sldId="287"/>
            <ac:spMk id="2" creationId="{5366957A-F718-3CBF-05E0-59417ACEB6A8}"/>
          </ac:spMkLst>
        </pc:spChg>
      </pc:sldChg>
      <pc:sldChg chg="addSp delSp modSp add mod">
        <pc:chgData name="kheang ly" userId="0b0eb30075b8a81a" providerId="LiveId" clId="{0F61687B-2F3F-47F8-8EB1-337DF2D05EEF}" dt="2023-09-26T16:38:50.999" v="3611" actId="14100"/>
        <pc:sldMkLst>
          <pc:docMk/>
          <pc:sldMk cId="1573000916" sldId="288"/>
        </pc:sldMkLst>
        <pc:spChg chg="mod">
          <ac:chgData name="kheang ly" userId="0b0eb30075b8a81a" providerId="LiveId" clId="{0F61687B-2F3F-47F8-8EB1-337DF2D05EEF}" dt="2023-09-26T16:37:18.621" v="3590" actId="20577"/>
          <ac:spMkLst>
            <pc:docMk/>
            <pc:sldMk cId="1573000916" sldId="288"/>
            <ac:spMk id="2" creationId="{5366957A-F718-3CBF-05E0-59417ACEB6A8}"/>
          </ac:spMkLst>
        </pc:spChg>
        <pc:spChg chg="add mod">
          <ac:chgData name="kheang ly" userId="0b0eb30075b8a81a" providerId="LiveId" clId="{0F61687B-2F3F-47F8-8EB1-337DF2D05EEF}" dt="2023-09-26T16:38:50.999" v="3611" actId="14100"/>
          <ac:spMkLst>
            <pc:docMk/>
            <pc:sldMk cId="1573000916" sldId="288"/>
            <ac:spMk id="3" creationId="{D3703452-55C6-BCCE-67D3-D23003ECAFC6}"/>
          </ac:spMkLst>
        </pc:spChg>
        <pc:picChg chg="add del mod">
          <ac:chgData name="kheang ly" userId="0b0eb30075b8a81a" providerId="LiveId" clId="{0F61687B-2F3F-47F8-8EB1-337DF2D05EEF}" dt="2023-09-26T16:34:36.705" v="3406" actId="1076"/>
          <ac:picMkLst>
            <pc:docMk/>
            <pc:sldMk cId="1573000916" sldId="288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16:38:56.047" v="3612" actId="47"/>
        <pc:sldMkLst>
          <pc:docMk/>
          <pc:sldMk cId="944642449" sldId="289"/>
        </pc:sldMkLst>
      </pc:sldChg>
      <pc:sldChg chg="delSp modSp add mod">
        <pc:chgData name="kheang ly" userId="0b0eb30075b8a81a" providerId="LiveId" clId="{0F61687B-2F3F-47F8-8EB1-337DF2D05EEF}" dt="2023-09-26T16:47:32.526" v="4239" actId="20577"/>
        <pc:sldMkLst>
          <pc:docMk/>
          <pc:sldMk cId="1224539229" sldId="289"/>
        </pc:sldMkLst>
        <pc:spChg chg="mod">
          <ac:chgData name="kheang ly" userId="0b0eb30075b8a81a" providerId="LiveId" clId="{0F61687B-2F3F-47F8-8EB1-337DF2D05EEF}" dt="2023-09-26T16:47:32.526" v="4239" actId="20577"/>
          <ac:spMkLst>
            <pc:docMk/>
            <pc:sldMk cId="1224539229" sldId="289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39:17.842" v="3617" actId="20577"/>
          <ac:spMkLst>
            <pc:docMk/>
            <pc:sldMk cId="1224539229" sldId="289"/>
            <ac:spMk id="3" creationId="{D3703452-55C6-BCCE-67D3-D23003ECAFC6}"/>
          </ac:spMkLst>
        </pc:spChg>
        <pc:picChg chg="del">
          <ac:chgData name="kheang ly" userId="0b0eb30075b8a81a" providerId="LiveId" clId="{0F61687B-2F3F-47F8-8EB1-337DF2D05EEF}" dt="2023-09-26T16:39:04.676" v="3614" actId="478"/>
          <ac:picMkLst>
            <pc:docMk/>
            <pc:sldMk cId="1224539229" sldId="289"/>
            <ac:picMk id="7" creationId="{26F87EE6-249B-FFEB-B903-3F54D0D4EA22}"/>
          </ac:picMkLst>
        </pc:picChg>
      </pc:sldChg>
      <pc:sldChg chg="delSp modSp add mod">
        <pc:chgData name="kheang ly" userId="0b0eb30075b8a81a" providerId="LiveId" clId="{0F61687B-2F3F-47F8-8EB1-337DF2D05EEF}" dt="2023-09-26T16:48:21.349" v="4275" actId="1076"/>
        <pc:sldMkLst>
          <pc:docMk/>
          <pc:sldMk cId="1898887618" sldId="290"/>
        </pc:sldMkLst>
        <pc:spChg chg="del">
          <ac:chgData name="kheang ly" userId="0b0eb30075b8a81a" providerId="LiveId" clId="{0F61687B-2F3F-47F8-8EB1-337DF2D05EEF}" dt="2023-09-26T16:47:50.245" v="4241" actId="478"/>
          <ac:spMkLst>
            <pc:docMk/>
            <pc:sldMk cId="1898887618" sldId="290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48:21.349" v="4275" actId="1076"/>
          <ac:spMkLst>
            <pc:docMk/>
            <pc:sldMk cId="1898887618" sldId="290"/>
            <ac:spMk id="3" creationId="{D3703452-55C6-BCCE-67D3-D23003ECAFC6}"/>
          </ac:spMkLst>
        </pc:spChg>
      </pc:sldChg>
      <pc:sldChg chg="modSp add mod">
        <pc:chgData name="kheang ly" userId="0b0eb30075b8a81a" providerId="LiveId" clId="{0F61687B-2F3F-47F8-8EB1-337DF2D05EEF}" dt="2023-09-26T16:49:16.728" v="4312" actId="1076"/>
        <pc:sldMkLst>
          <pc:docMk/>
          <pc:sldMk cId="2949544485" sldId="291"/>
        </pc:sldMkLst>
        <pc:spChg chg="mod">
          <ac:chgData name="kheang ly" userId="0b0eb30075b8a81a" providerId="LiveId" clId="{0F61687B-2F3F-47F8-8EB1-337DF2D05EEF}" dt="2023-09-26T16:49:16.728" v="4312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  <pc:docChgLst>
    <pc:chgData name="kheang ly" userId="0b0eb30075b8a81a" providerId="LiveId" clId="{C6AA5933-4B20-4348-A96B-0E864416E5ED}"/>
    <pc:docChg chg="undo custSel addSld delSld modSld sldOrd">
      <pc:chgData name="kheang ly" userId="0b0eb30075b8a81a" providerId="LiveId" clId="{C6AA5933-4B20-4348-A96B-0E864416E5ED}" dt="2023-11-05T08:01:58.118" v="989" actId="207"/>
      <pc:docMkLst>
        <pc:docMk/>
      </pc:docMkLst>
      <pc:sldChg chg="del">
        <pc:chgData name="kheang ly" userId="0b0eb30075b8a81a" providerId="LiveId" clId="{C6AA5933-4B20-4348-A96B-0E864416E5ED}" dt="2023-11-05T05:22:00.107" v="0" actId="47"/>
        <pc:sldMkLst>
          <pc:docMk/>
          <pc:sldMk cId="2062688673" sldId="257"/>
        </pc:sldMkLst>
      </pc:sldChg>
      <pc:sldChg chg="del">
        <pc:chgData name="kheang ly" userId="0b0eb30075b8a81a" providerId="LiveId" clId="{C6AA5933-4B20-4348-A96B-0E864416E5ED}" dt="2023-11-05T05:22:01.742" v="2" actId="47"/>
        <pc:sldMkLst>
          <pc:docMk/>
          <pc:sldMk cId="1898887618" sldId="290"/>
        </pc:sldMkLst>
      </pc:sldChg>
      <pc:sldChg chg="modSp mod">
        <pc:chgData name="kheang ly" userId="0b0eb30075b8a81a" providerId="LiveId" clId="{C6AA5933-4B20-4348-A96B-0E864416E5ED}" dt="2023-11-05T08:01:58.118" v="989" actId="207"/>
        <pc:sldMkLst>
          <pc:docMk/>
          <pc:sldMk cId="2949544485" sldId="291"/>
        </pc:sldMkLst>
        <pc:spChg chg="mod">
          <ac:chgData name="kheang ly" userId="0b0eb30075b8a81a" providerId="LiveId" clId="{C6AA5933-4B20-4348-A96B-0E864416E5ED}" dt="2023-11-05T08:01:58.118" v="989" actId="207"/>
          <ac:spMkLst>
            <pc:docMk/>
            <pc:sldMk cId="2949544485" sldId="291"/>
            <ac:spMk id="3" creationId="{D3703452-55C6-BCCE-67D3-D23003ECAFC6}"/>
          </ac:spMkLst>
        </pc:spChg>
      </pc:sldChg>
      <pc:sldChg chg="addSp delSp modSp add mod">
        <pc:chgData name="kheang ly" userId="0b0eb30075b8a81a" providerId="LiveId" clId="{C6AA5933-4B20-4348-A96B-0E864416E5ED}" dt="2023-11-05T07:14:02.340" v="439" actId="478"/>
        <pc:sldMkLst>
          <pc:docMk/>
          <pc:sldMk cId="2806038665" sldId="292"/>
        </pc:sldMkLst>
        <pc:spChg chg="add del mod">
          <ac:chgData name="kheang ly" userId="0b0eb30075b8a81a" providerId="LiveId" clId="{C6AA5933-4B20-4348-A96B-0E864416E5ED}" dt="2023-11-05T07:14:01.896" v="438" actId="478"/>
          <ac:spMkLst>
            <pc:docMk/>
            <pc:sldMk cId="2806038665" sldId="292"/>
            <ac:spMk id="2" creationId="{4BEC3789-B83A-6D36-D786-8BAA5C8A50A1}"/>
          </ac:spMkLst>
        </pc:spChg>
        <pc:spChg chg="add del mod">
          <ac:chgData name="kheang ly" userId="0b0eb30075b8a81a" providerId="LiveId" clId="{C6AA5933-4B20-4348-A96B-0E864416E5ED}" dt="2023-11-05T06:07:46.695" v="180"/>
          <ac:spMkLst>
            <pc:docMk/>
            <pc:sldMk cId="2806038665" sldId="292"/>
            <ac:spMk id="3" creationId="{34604340-4B88-4FD2-1D1A-633E575DA6D7}"/>
          </ac:spMkLst>
        </pc:spChg>
        <pc:spChg chg="add del mod">
          <ac:chgData name="kheang ly" userId="0b0eb30075b8a81a" providerId="LiveId" clId="{C6AA5933-4B20-4348-A96B-0E864416E5ED}" dt="2023-11-05T07:14:02.340" v="439" actId="478"/>
          <ac:spMkLst>
            <pc:docMk/>
            <pc:sldMk cId="2806038665" sldId="292"/>
            <ac:spMk id="3" creationId="{FDF12588-E971-0DB0-C320-3DB886208159}"/>
          </ac:spMkLst>
        </pc:spChg>
        <pc:spChg chg="del mod">
          <ac:chgData name="kheang ly" userId="0b0eb30075b8a81a" providerId="LiveId" clId="{C6AA5933-4B20-4348-A96B-0E864416E5ED}" dt="2023-11-05T05:44:55.291" v="29"/>
          <ac:spMkLst>
            <pc:docMk/>
            <pc:sldMk cId="2806038665" sldId="292"/>
            <ac:spMk id="4" creationId="{813F0AC8-6421-F463-7559-66E2E25086DD}"/>
          </ac:spMkLst>
        </pc:spChg>
        <pc:spChg chg="add del mod">
          <ac:chgData name="kheang ly" userId="0b0eb30075b8a81a" providerId="LiveId" clId="{C6AA5933-4B20-4348-A96B-0E864416E5ED}" dt="2023-11-05T07:14:00.887" v="436" actId="22"/>
          <ac:spMkLst>
            <pc:docMk/>
            <pc:sldMk cId="2806038665" sldId="292"/>
            <ac:spMk id="5" creationId="{8E2A717F-607D-F0DD-D254-8CD6EA167E3F}"/>
          </ac:spMkLst>
        </pc:spChg>
        <pc:picChg chg="add del mod">
          <ac:chgData name="kheang ly" userId="0b0eb30075b8a81a" providerId="LiveId" clId="{C6AA5933-4B20-4348-A96B-0E864416E5ED}" dt="2023-11-05T05:44:33.916" v="20" actId="478"/>
          <ac:picMkLst>
            <pc:docMk/>
            <pc:sldMk cId="2806038665" sldId="292"/>
            <ac:picMk id="5" creationId="{F7565A34-C7C0-88DE-A913-48ECB5BFA263}"/>
          </ac:picMkLst>
        </pc:picChg>
        <pc:picChg chg="add del mod">
          <ac:chgData name="kheang ly" userId="0b0eb30075b8a81a" providerId="LiveId" clId="{C6AA5933-4B20-4348-A96B-0E864416E5ED}" dt="2023-11-05T07:14:01.488" v="437" actId="478"/>
          <ac:picMkLst>
            <pc:docMk/>
            <pc:sldMk cId="2806038665" sldId="292"/>
            <ac:picMk id="6" creationId="{C421DD71-B661-FB8C-6F6E-D0238DA66014}"/>
          </ac:picMkLst>
        </pc:picChg>
        <pc:picChg chg="add del">
          <ac:chgData name="kheang ly" userId="0b0eb30075b8a81a" providerId="LiveId" clId="{C6AA5933-4B20-4348-A96B-0E864416E5ED}" dt="2023-11-05T05:44:35.345" v="21" actId="478"/>
          <ac:picMkLst>
            <pc:docMk/>
            <pc:sldMk cId="2806038665" sldId="292"/>
            <ac:picMk id="7" creationId="{26F87EE6-249B-FFEB-B903-3F54D0D4EA22}"/>
          </ac:picMkLst>
        </pc:picChg>
      </pc:sldChg>
      <pc:sldChg chg="addSp delSp modSp add mod">
        <pc:chgData name="kheang ly" userId="0b0eb30075b8a81a" providerId="LiveId" clId="{C6AA5933-4B20-4348-A96B-0E864416E5ED}" dt="2023-11-05T05:55:45.935" v="102" actId="1076"/>
        <pc:sldMkLst>
          <pc:docMk/>
          <pc:sldMk cId="1353900232" sldId="293"/>
        </pc:sldMkLst>
        <pc:spChg chg="add mod">
          <ac:chgData name="kheang ly" userId="0b0eb30075b8a81a" providerId="LiveId" clId="{C6AA5933-4B20-4348-A96B-0E864416E5ED}" dt="2023-11-05T05:55:32.413" v="100" actId="1076"/>
          <ac:spMkLst>
            <pc:docMk/>
            <pc:sldMk cId="1353900232" sldId="293"/>
            <ac:spMk id="2" creationId="{8A89E564-49B9-29D2-ECA4-D8E86E7BE958}"/>
          </ac:spMkLst>
        </pc:spChg>
        <pc:picChg chg="add mod">
          <ac:chgData name="kheang ly" userId="0b0eb30075b8a81a" providerId="LiveId" clId="{C6AA5933-4B20-4348-A96B-0E864416E5ED}" dt="2023-11-05T05:55:45.935" v="102" actId="1076"/>
          <ac:picMkLst>
            <pc:docMk/>
            <pc:sldMk cId="1353900232" sldId="293"/>
            <ac:picMk id="3" creationId="{287BB493-93E3-5C27-30A2-6912EAF65CB5}"/>
          </ac:picMkLst>
        </pc:picChg>
        <pc:picChg chg="del">
          <ac:chgData name="kheang ly" userId="0b0eb30075b8a81a" providerId="LiveId" clId="{C6AA5933-4B20-4348-A96B-0E864416E5ED}" dt="2023-11-05T05:46:01.384" v="31" actId="478"/>
          <ac:picMkLst>
            <pc:docMk/>
            <pc:sldMk cId="1353900232" sldId="293"/>
            <ac:picMk id="6" creationId="{C421DD71-B661-FB8C-6F6E-D0238DA66014}"/>
          </ac:picMkLst>
        </pc:picChg>
      </pc:sldChg>
      <pc:sldChg chg="addSp delSp modSp add del mod ord">
        <pc:chgData name="kheang ly" userId="0b0eb30075b8a81a" providerId="LiveId" clId="{C6AA5933-4B20-4348-A96B-0E864416E5ED}" dt="2023-11-05T07:41:01.537" v="632" actId="47"/>
        <pc:sldMkLst>
          <pc:docMk/>
          <pc:sldMk cId="126955170" sldId="294"/>
        </pc:sldMkLst>
        <pc:spChg chg="del">
          <ac:chgData name="kheang ly" userId="0b0eb30075b8a81a" providerId="LiveId" clId="{C6AA5933-4B20-4348-A96B-0E864416E5ED}" dt="2023-11-05T07:14:07.021" v="440" actId="478"/>
          <ac:spMkLst>
            <pc:docMk/>
            <pc:sldMk cId="126955170" sldId="294"/>
            <ac:spMk id="2" creationId="{4BEC3789-B83A-6D36-D786-8BAA5C8A50A1}"/>
          </ac:spMkLst>
        </pc:spChg>
        <pc:spChg chg="add mod">
          <ac:chgData name="kheang ly" userId="0b0eb30075b8a81a" providerId="LiveId" clId="{C6AA5933-4B20-4348-A96B-0E864416E5ED}" dt="2023-11-05T07:16:01.175" v="478" actId="20577"/>
          <ac:spMkLst>
            <pc:docMk/>
            <pc:sldMk cId="126955170" sldId="294"/>
            <ac:spMk id="4" creationId="{0D98C85A-426E-2B49-1D48-75902245A5E6}"/>
          </ac:spMkLst>
        </pc:spChg>
        <pc:picChg chg="del">
          <ac:chgData name="kheang ly" userId="0b0eb30075b8a81a" providerId="LiveId" clId="{C6AA5933-4B20-4348-A96B-0E864416E5ED}" dt="2023-11-05T07:14:08.727" v="441" actId="478"/>
          <ac:picMkLst>
            <pc:docMk/>
            <pc:sldMk cId="126955170" sldId="294"/>
            <ac:picMk id="6" creationId="{C421DD71-B661-FB8C-6F6E-D0238DA66014}"/>
          </ac:picMkLst>
        </pc:picChg>
      </pc:sldChg>
      <pc:sldChg chg="addSp delSp modSp add mod">
        <pc:chgData name="kheang ly" userId="0b0eb30075b8a81a" providerId="LiveId" clId="{C6AA5933-4B20-4348-A96B-0E864416E5ED}" dt="2023-11-05T07:29:09.153" v="629" actId="1076"/>
        <pc:sldMkLst>
          <pc:docMk/>
          <pc:sldMk cId="2909646755" sldId="295"/>
        </pc:sldMkLst>
        <pc:spChg chg="del">
          <ac:chgData name="kheang ly" userId="0b0eb30075b8a81a" providerId="LiveId" clId="{C6AA5933-4B20-4348-A96B-0E864416E5ED}" dt="2023-11-05T07:21:18.075" v="481" actId="478"/>
          <ac:spMkLst>
            <pc:docMk/>
            <pc:sldMk cId="2909646755" sldId="295"/>
            <ac:spMk id="2" creationId="{4BEC3789-B83A-6D36-D786-8BAA5C8A50A1}"/>
          </ac:spMkLst>
        </pc:spChg>
        <pc:spChg chg="del">
          <ac:chgData name="kheang ly" userId="0b0eb30075b8a81a" providerId="LiveId" clId="{C6AA5933-4B20-4348-A96B-0E864416E5ED}" dt="2023-11-05T07:21:15.198" v="480" actId="478"/>
          <ac:spMkLst>
            <pc:docMk/>
            <pc:sldMk cId="2909646755" sldId="295"/>
            <ac:spMk id="3" creationId="{FDF12588-E971-0DB0-C320-3DB886208159}"/>
          </ac:spMkLst>
        </pc:spChg>
        <pc:spChg chg="add del mod">
          <ac:chgData name="kheang ly" userId="0b0eb30075b8a81a" providerId="LiveId" clId="{C6AA5933-4B20-4348-A96B-0E864416E5ED}" dt="2023-11-05T07:21:35.802" v="484" actId="478"/>
          <ac:spMkLst>
            <pc:docMk/>
            <pc:sldMk cId="2909646755" sldId="295"/>
            <ac:spMk id="4" creationId="{F1268A5F-1DEE-8E48-C279-23F2C9D5EF70}"/>
          </ac:spMkLst>
        </pc:spChg>
        <pc:spChg chg="add mod">
          <ac:chgData name="kheang ly" userId="0b0eb30075b8a81a" providerId="LiveId" clId="{C6AA5933-4B20-4348-A96B-0E864416E5ED}" dt="2023-11-05T07:28:04.371" v="602" actId="403"/>
          <ac:spMkLst>
            <pc:docMk/>
            <pc:sldMk cId="2909646755" sldId="295"/>
            <ac:spMk id="9" creationId="{807B7230-799B-B83F-3971-A97C1DCFFC13}"/>
          </ac:spMkLst>
        </pc:spChg>
        <pc:spChg chg="add mod">
          <ac:chgData name="kheang ly" userId="0b0eb30075b8a81a" providerId="LiveId" clId="{C6AA5933-4B20-4348-A96B-0E864416E5ED}" dt="2023-11-05T07:28:57.322" v="623" actId="1076"/>
          <ac:spMkLst>
            <pc:docMk/>
            <pc:sldMk cId="2909646755" sldId="295"/>
            <ac:spMk id="10" creationId="{CD1C7740-1519-D520-A302-FDCD90C06AFA}"/>
          </ac:spMkLst>
        </pc:spChg>
        <pc:spChg chg="add mod">
          <ac:chgData name="kheang ly" userId="0b0eb30075b8a81a" providerId="LiveId" clId="{C6AA5933-4B20-4348-A96B-0E864416E5ED}" dt="2023-11-05T07:29:09.153" v="629" actId="1076"/>
          <ac:spMkLst>
            <pc:docMk/>
            <pc:sldMk cId="2909646755" sldId="295"/>
            <ac:spMk id="11" creationId="{34739D88-6688-CB28-C547-84364B2C5553}"/>
          </ac:spMkLst>
        </pc:spChg>
        <pc:spChg chg="add mod">
          <ac:chgData name="kheang ly" userId="0b0eb30075b8a81a" providerId="LiveId" clId="{C6AA5933-4B20-4348-A96B-0E864416E5ED}" dt="2023-11-05T07:27:56.649" v="597" actId="1076"/>
          <ac:spMkLst>
            <pc:docMk/>
            <pc:sldMk cId="2909646755" sldId="295"/>
            <ac:spMk id="12" creationId="{E01323DA-69BA-5C90-35C7-2B63F44F7540}"/>
          </ac:spMkLst>
        </pc:spChg>
        <pc:spChg chg="add mod">
          <ac:chgData name="kheang ly" userId="0b0eb30075b8a81a" providerId="LiveId" clId="{C6AA5933-4B20-4348-A96B-0E864416E5ED}" dt="2023-11-05T07:28:48.592" v="621" actId="1076"/>
          <ac:spMkLst>
            <pc:docMk/>
            <pc:sldMk cId="2909646755" sldId="295"/>
            <ac:spMk id="13" creationId="{B42FF804-63DA-F5D9-F9BC-7E8A4A686F3F}"/>
          </ac:spMkLst>
        </pc:spChg>
        <pc:graphicFrameChg chg="add del mod modGraphic">
          <ac:chgData name="kheang ly" userId="0b0eb30075b8a81a" providerId="LiveId" clId="{C6AA5933-4B20-4348-A96B-0E864416E5ED}" dt="2023-11-05T07:22:45.712" v="500" actId="478"/>
          <ac:graphicFrameMkLst>
            <pc:docMk/>
            <pc:sldMk cId="2909646755" sldId="295"/>
            <ac:graphicFrameMk id="8" creationId="{F47F6405-BC12-DA77-E0B0-43300FFD5A8B}"/>
          </ac:graphicFrameMkLst>
        </pc:graphicFrameChg>
        <pc:picChg chg="del">
          <ac:chgData name="kheang ly" userId="0b0eb30075b8a81a" providerId="LiveId" clId="{C6AA5933-4B20-4348-A96B-0E864416E5ED}" dt="2023-11-05T07:21:20.062" v="482" actId="478"/>
          <ac:picMkLst>
            <pc:docMk/>
            <pc:sldMk cId="2909646755" sldId="295"/>
            <ac:picMk id="6" creationId="{C421DD71-B661-FB8C-6F6E-D0238DA66014}"/>
          </ac:picMkLst>
        </pc:picChg>
      </pc:sldChg>
      <pc:sldChg chg="delSp add del mod">
        <pc:chgData name="kheang ly" userId="0b0eb30075b8a81a" providerId="LiveId" clId="{C6AA5933-4B20-4348-A96B-0E864416E5ED}" dt="2023-11-05T08:01:19.533" v="988" actId="47"/>
        <pc:sldMkLst>
          <pc:docMk/>
          <pc:sldMk cId="2264971531" sldId="296"/>
        </pc:sldMkLst>
        <pc:spChg chg="del">
          <ac:chgData name="kheang ly" userId="0b0eb30075b8a81a" providerId="LiveId" clId="{C6AA5933-4B20-4348-A96B-0E864416E5ED}" dt="2023-11-05T07:36:05.573" v="631" actId="478"/>
          <ac:spMkLst>
            <pc:docMk/>
            <pc:sldMk cId="2264971531" sldId="296"/>
            <ac:spMk id="4" creationId="{0D98C85A-426E-2B49-1D48-75902245A5E6}"/>
          </ac:spMkLst>
        </pc:spChg>
      </pc:sldChg>
      <pc:sldChg chg="delSp modSp add mod">
        <pc:chgData name="kheang ly" userId="0b0eb30075b8a81a" providerId="LiveId" clId="{C6AA5933-4B20-4348-A96B-0E864416E5ED}" dt="2023-11-05T07:44:33.566" v="841" actId="1076"/>
        <pc:sldMkLst>
          <pc:docMk/>
          <pc:sldMk cId="581619986" sldId="297"/>
        </pc:sldMkLst>
        <pc:spChg chg="del">
          <ac:chgData name="kheang ly" userId="0b0eb30075b8a81a" providerId="LiveId" clId="{C6AA5933-4B20-4348-A96B-0E864416E5ED}" dt="2023-11-05T07:41:12.988" v="634" actId="478"/>
          <ac:spMkLst>
            <pc:docMk/>
            <pc:sldMk cId="581619986" sldId="297"/>
            <ac:spMk id="2" creationId="{4BEC3789-B83A-6D36-D786-8BAA5C8A50A1}"/>
          </ac:spMkLst>
        </pc:spChg>
        <pc:spChg chg="mod">
          <ac:chgData name="kheang ly" userId="0b0eb30075b8a81a" providerId="LiveId" clId="{C6AA5933-4B20-4348-A96B-0E864416E5ED}" dt="2023-11-05T07:44:33.566" v="841" actId="1076"/>
          <ac:spMkLst>
            <pc:docMk/>
            <pc:sldMk cId="581619986" sldId="297"/>
            <ac:spMk id="3" creationId="{FDF12588-E971-0DB0-C320-3DB886208159}"/>
          </ac:spMkLst>
        </pc:spChg>
      </pc:sldChg>
      <pc:sldChg chg="del">
        <pc:chgData name="kheang ly" userId="0b0eb30075b8a81a" providerId="LiveId" clId="{C6AA5933-4B20-4348-A96B-0E864416E5ED}" dt="2023-11-05T05:22:00.953" v="1" actId="47"/>
        <pc:sldMkLst>
          <pc:docMk/>
          <pc:sldMk cId="993163579" sldId="298"/>
        </pc:sldMkLst>
      </pc:sldChg>
      <pc:sldChg chg="modSp add mod">
        <pc:chgData name="kheang ly" userId="0b0eb30075b8a81a" providerId="LiveId" clId="{C6AA5933-4B20-4348-A96B-0E864416E5ED}" dt="2023-11-05T08:01:12.324" v="987" actId="20577"/>
        <pc:sldMkLst>
          <pc:docMk/>
          <pc:sldMk cId="2665218592" sldId="298"/>
        </pc:sldMkLst>
        <pc:spChg chg="mod">
          <ac:chgData name="kheang ly" userId="0b0eb30075b8a81a" providerId="LiveId" clId="{C6AA5933-4B20-4348-A96B-0E864416E5ED}" dt="2023-11-05T08:01:12.324" v="987" actId="20577"/>
          <ac:spMkLst>
            <pc:docMk/>
            <pc:sldMk cId="2665218592" sldId="298"/>
            <ac:spMk id="3" creationId="{FDF12588-E971-0DB0-C320-3DB886208159}"/>
          </ac:spMkLst>
        </pc:spChg>
      </pc:sldChg>
    </pc:docChg>
  </pc:docChgLst>
  <pc:docChgLst>
    <pc:chgData name="kheang ly" userId="0b0eb30075b8a81a" providerId="Windows Live" clId="Web-{9AF656D6-0917-4408-BC1F-8F918274C87D}"/>
    <pc:docChg chg="modSld">
      <pc:chgData name="kheang ly" userId="0b0eb30075b8a81a" providerId="Windows Live" clId="Web-{9AF656D6-0917-4408-BC1F-8F918274C87D}" dt="2023-11-05T08:12:34.497" v="6" actId="1076"/>
      <pc:docMkLst>
        <pc:docMk/>
      </pc:docMkLst>
      <pc:sldChg chg="modSp">
        <pc:chgData name="kheang ly" userId="0b0eb30075b8a81a" providerId="Windows Live" clId="Web-{9AF656D6-0917-4408-BC1F-8F918274C87D}" dt="2023-11-05T08:12:34.497" v="6" actId="1076"/>
        <pc:sldMkLst>
          <pc:docMk/>
          <pc:sldMk cId="2949544485" sldId="291"/>
        </pc:sldMkLst>
        <pc:spChg chg="mod">
          <ac:chgData name="kheang ly" userId="0b0eb30075b8a81a" providerId="Windows Live" clId="Web-{9AF656D6-0917-4408-BC1F-8F918274C87D}" dt="2023-11-05T08:12:34.497" v="6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3B3C-8E3F-05AE-DD43-6F52360C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6845B-298B-E732-37CF-347333F2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F9B2-A256-6C8C-F462-408F5D36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0870-544D-6B07-C726-386397E3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E143-AAFD-2B6C-3253-C023EB7A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99C3-E434-7093-DFEB-4CA33345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D35B-4C4E-E834-1F1C-3EB938FF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F09-EBBA-4329-4F16-C65E3FEB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7144-C7B9-3D88-39E2-E24452B0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C887-B3B7-73B4-DDED-5D056DAE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B478D-8F87-C846-BEBD-5C664DD5E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0AAAC-6FC7-23C4-1986-900B8C5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D79A-AA8A-E6B5-59B5-9097D890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5DA9-4DA3-6A43-E7F1-68763602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787E-4191-703B-0A47-E090779A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3382-A5DB-32D9-4054-3A012E0A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530E-5A3C-4B8B-2877-FD8C8622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55B0-FC7C-29C9-CCAB-A5FE3300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5848-64D5-9EB2-664C-CF36B5F0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1877-B3E6-047F-54B0-0EB6852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6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DBBE-5E16-6012-39C0-8CBF41F7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0AA9-FD88-F04A-FBAF-3F40EEFC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8C05-9C0D-5679-C3A0-74943FFF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A78F-B509-77D1-7215-7CCD60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F8CB-F86B-8D04-1D74-5B75F39D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C149-FB96-67E4-7686-A16CA6E7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23C8-E5CE-2793-60A4-E5D1AE68D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8EA88-0B99-61A4-2A68-43BA1AD8D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45AC-AF68-BD88-7F8F-9C668D7A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7311A-576E-F420-D1B4-B7AFA952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C4EC-C86F-2623-3B6A-95AA6033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1A1-4753-2E95-78C6-18AF98F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1FB1-A0F1-AB09-6C61-8F1E50C3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9E2C-B0CA-7F9E-0FC4-A9D6C1CC1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748A7-68A5-0675-330F-06E912B5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2C13D-1F43-B030-2A8A-93F1296F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4DC1-4DA1-4FFF-6FB3-C18D114A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99686-D333-9E47-3B30-D69CC96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CF984-1A19-0AB7-EB90-F5428945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9FBB-EB15-58A4-9AA6-393DB906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ECD4A-D1BA-4772-A126-4825A343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F35CA-6CD9-8A51-4145-8463F19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6E1E4-2976-F359-8833-FD147E6E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6FBA0-D8A1-FBB3-4BAA-4BBFD5EF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B11E5-7C65-E44E-ECF0-DC4ECA4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73F1-D947-A694-F3DE-3A204140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DAB-CC53-5EF7-643C-A079E1B6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3F7E-5A38-2175-6E7E-19D428B4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6287-DCC3-CD74-5B42-F5BBA40E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9A65-410D-D08B-75DC-F73B3C2F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58CF-DC01-89E0-C3E3-3DA5539F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FD9E-33C4-CCFD-2B8E-872AFF6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A316-7A60-62F9-41DB-DB78A7F7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CFF9A-D041-1574-91F6-DC31B72B5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1A42-03D6-CC62-0F1E-9A6A3C53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F575-B384-7B8D-1CA0-428B725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4FB5F-C42B-E6D2-BF82-A0F0184F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B700A-72C4-1C09-00F3-ECFF819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44797-2EFA-60DB-7ADA-30637420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C9A0-D8CE-5C3A-D47A-A6BE070B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98D9-EC78-0D6A-9EBA-F5ED460A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FDA4-59B1-48E3-82A7-B37880BAD3B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B874-19BE-B57C-E7F0-E4C413E3C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211E-D690-FC86-FBD9-608A94E3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0AC8-6421-F463-7559-66E2E25086DD}"/>
              </a:ext>
            </a:extLst>
          </p:cNvPr>
          <p:cNvSpPr txBox="1"/>
          <p:nvPr/>
        </p:nvSpPr>
        <p:spPr>
          <a:xfrm>
            <a:off x="763555" y="871019"/>
            <a:ext cx="10664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&lt;Web Design&gt;</a:t>
            </a:r>
          </a:p>
        </p:txBody>
      </p:sp>
      <p:pic>
        <p:nvPicPr>
          <p:cNvPr id="5" name="Picture 4" descr="Css - Free brands and logotypes icons">
            <a:extLst>
              <a:ext uri="{FF2B5EF4-FFF2-40B4-BE49-F238E27FC236}">
                <a16:creationId xmlns:a16="http://schemas.microsoft.com/office/drawing/2014/main" id="{F7565A34-C7C0-88DE-A913-48ECB5BF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40" y="2440679"/>
            <a:ext cx="2741645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21DD71-B661-FB8C-6F6E-D0238DA6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11" y="3619048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36" y="2487821"/>
            <a:ext cx="2502049" cy="250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9E564-49B9-29D2-ECA4-D8E86E7BE958}"/>
              </a:ext>
            </a:extLst>
          </p:cNvPr>
          <p:cNvSpPr txBox="1"/>
          <p:nvPr/>
        </p:nvSpPr>
        <p:spPr>
          <a:xfrm>
            <a:off x="1746114" y="4118853"/>
            <a:ext cx="9039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React Framework 2</a:t>
            </a:r>
          </a:p>
        </p:txBody>
      </p:sp>
      <p:pic>
        <p:nvPicPr>
          <p:cNvPr id="1026" name="Picture 2" descr="React Native - Wikipedia">
            <a:extLst>
              <a:ext uri="{FF2B5EF4-FFF2-40B4-BE49-F238E27FC236}">
                <a16:creationId xmlns:a16="http://schemas.microsoft.com/office/drawing/2014/main" id="{89A24CF3-9964-E38B-197F-70DE130F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14" y="828256"/>
            <a:ext cx="3649969" cy="31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0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87" y="1998111"/>
            <a:ext cx="2814112" cy="24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EA4ED-3690-8DD5-6FB3-6791021CCA66}"/>
              </a:ext>
            </a:extLst>
          </p:cNvPr>
          <p:cNvSpPr txBox="1"/>
          <p:nvPr/>
        </p:nvSpPr>
        <p:spPr>
          <a:xfrm>
            <a:off x="3234116" y="2805646"/>
            <a:ext cx="881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គំនិត​ នៃ </a:t>
            </a:r>
            <a:r>
              <a:rPr lang="en-US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Game Tic Tac Toe </a:t>
            </a:r>
            <a:endParaRPr lang="km-KH" sz="48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87" y="1998111"/>
            <a:ext cx="2814112" cy="24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EA4ED-3690-8DD5-6FB3-6791021CCA66}"/>
              </a:ext>
            </a:extLst>
          </p:cNvPr>
          <p:cNvSpPr txBox="1"/>
          <p:nvPr/>
        </p:nvSpPr>
        <p:spPr>
          <a:xfrm>
            <a:off x="3234116" y="2805646"/>
            <a:ext cx="881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HTML Rendering </a:t>
            </a:r>
            <a:endParaRPr lang="km-KH" sz="48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0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87" y="1998111"/>
            <a:ext cx="2814112" cy="24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EA4ED-3690-8DD5-6FB3-6791021CCA66}"/>
              </a:ext>
            </a:extLst>
          </p:cNvPr>
          <p:cNvSpPr txBox="1"/>
          <p:nvPr/>
        </p:nvSpPr>
        <p:spPr>
          <a:xfrm>
            <a:off x="3253780" y="1010429"/>
            <a:ext cx="88104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Project: </a:t>
            </a:r>
            <a:r>
              <a:rPr lang="km-KH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បង្កើត​នូវ​ </a:t>
            </a:r>
            <a:r>
              <a:rPr lang="en-US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Website</a:t>
            </a:r>
            <a:r>
              <a:rPr lang="km-KH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មួយ៕</a:t>
            </a:r>
          </a:p>
          <a:p>
            <a:pPr algn="ctr">
              <a:lnSpc>
                <a:spcPct val="150000"/>
              </a:lnSpc>
            </a:pPr>
            <a:r>
              <a:rPr lang="km-KH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(បញ្ជាក់នេះពិន្ទុឆមាស)</a:t>
            </a:r>
          </a:p>
          <a:p>
            <a:pPr algn="ctr">
              <a:lnSpc>
                <a:spcPct val="150000"/>
              </a:lnSpc>
            </a:pPr>
            <a:endParaRPr lang="km-KH" sz="48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-&gt;</a:t>
            </a:r>
            <a:r>
              <a:rPr lang="km-KH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ផុតកំណត់ អាទិត្យក្រោយ</a:t>
            </a:r>
          </a:p>
          <a:p>
            <a:pPr algn="ctr"/>
            <a:r>
              <a:rPr lang="en-US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</a:t>
            </a:r>
            <a:endParaRPr lang="km-KH" sz="48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4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87" y="1998111"/>
            <a:ext cx="2814112" cy="24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EA4ED-3690-8DD5-6FB3-6791021CCA66}"/>
              </a:ext>
            </a:extLst>
          </p:cNvPr>
          <p:cNvSpPr txBox="1"/>
          <p:nvPr/>
        </p:nvSpPr>
        <p:spPr>
          <a:xfrm>
            <a:off x="3234116" y="2805646"/>
            <a:ext cx="881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គំរោង នៃ </a:t>
            </a:r>
            <a:r>
              <a:rPr lang="en-US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Project  </a:t>
            </a:r>
            <a:endParaRPr lang="km-KH" sz="48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83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87" y="1998111"/>
            <a:ext cx="2814112" cy="24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EA4ED-3690-8DD5-6FB3-6791021CCA66}"/>
              </a:ext>
            </a:extLst>
          </p:cNvPr>
          <p:cNvSpPr txBox="1"/>
          <p:nvPr/>
        </p:nvSpPr>
        <p:spPr>
          <a:xfrm>
            <a:off x="3234116" y="2805646"/>
            <a:ext cx="881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ដំណើរការ នៃ </a:t>
            </a:r>
            <a:r>
              <a:rPr lang="en-US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Project  </a:t>
            </a:r>
            <a:endParaRPr lang="km-KH" sz="48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87" y="1998111"/>
            <a:ext cx="2814112" cy="24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EA4ED-3690-8DD5-6FB3-6791021CCA66}"/>
              </a:ext>
            </a:extLst>
          </p:cNvPr>
          <p:cNvSpPr txBox="1"/>
          <p:nvPr/>
        </p:nvSpPr>
        <p:spPr>
          <a:xfrm>
            <a:off x="3234116" y="2805646"/>
            <a:ext cx="881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លទ្ធិផល នៃ </a:t>
            </a:r>
            <a:r>
              <a:rPr lang="en-US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Project  </a:t>
            </a:r>
            <a:endParaRPr lang="km-KH" sz="48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5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03452-55C6-BCCE-67D3-D23003ECAFC6}"/>
              </a:ext>
            </a:extLst>
          </p:cNvPr>
          <p:cNvSpPr txBox="1"/>
          <p:nvPr/>
        </p:nvSpPr>
        <p:spPr>
          <a:xfrm>
            <a:off x="447472" y="1259175"/>
            <a:ext cx="11297056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m-KH" sz="13800" b="1" dirty="0">
                <a:solidFill>
                  <a:srgbClr val="002060"/>
                </a:solidFill>
                <a:latin typeface="Khmer OS Siemreap"/>
                <a:cs typeface="Khmer OS Siemreap" panose="02000500000000020004" pitchFamily="2" charset="0"/>
              </a:rPr>
              <a:t>ជួបគ្នាសប្ដាហ៍ក្រោយ!</a:t>
            </a:r>
            <a:endParaRPr lang="en-US" sz="13800" b="1" dirty="0">
              <a:solidFill>
                <a:srgbClr val="002060"/>
              </a:solidFill>
              <a:latin typeface="Khmer OS Siemreap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58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Cascadia Code SemiBold</vt:lpstr>
      <vt:lpstr>Khmer OS Battambang</vt:lpstr>
      <vt:lpstr>Khmer OS Siemreap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kheang ly</dc:creator>
  <cp:lastModifiedBy>kheang ly</cp:lastModifiedBy>
  <cp:revision>1</cp:revision>
  <dcterms:created xsi:type="dcterms:W3CDTF">2023-09-26T08:30:58Z</dcterms:created>
  <dcterms:modified xsi:type="dcterms:W3CDTF">2024-01-10T00:29:40Z</dcterms:modified>
</cp:coreProperties>
</file>