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6D0AB-9625-4CCC-99F7-1675DCD43C04}" v="23" dt="2023-10-03T16:06:56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0B96D0AB-9625-4CCC-99F7-1675DCD43C04}"/>
    <pc:docChg chg="undo custSel addSld delSld modSld">
      <pc:chgData name="kheang ly" userId="0b0eb30075b8a81a" providerId="LiveId" clId="{0B96D0AB-9625-4CCC-99F7-1675DCD43C04}" dt="2023-10-03T16:11:24.400" v="1807" actId="20577"/>
      <pc:docMkLst>
        <pc:docMk/>
      </pc:docMkLst>
      <pc:sldChg chg="addSp delSp modSp mod">
        <pc:chgData name="kheang ly" userId="0b0eb30075b8a81a" providerId="LiveId" clId="{0B96D0AB-9625-4CCC-99F7-1675DCD43C04}" dt="2023-10-03T11:09:44.867" v="13" actId="1076"/>
        <pc:sldMkLst>
          <pc:docMk/>
          <pc:sldMk cId="2062688673" sldId="257"/>
        </pc:sldMkLst>
        <pc:spChg chg="mod">
          <ac:chgData name="kheang ly" userId="0b0eb30075b8a81a" providerId="LiveId" clId="{0B96D0AB-9625-4CCC-99F7-1675DCD43C04}" dt="2023-10-03T11:09:29.302" v="9" actId="20577"/>
          <ac:spMkLst>
            <pc:docMk/>
            <pc:sldMk cId="2062688673" sldId="25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09:44.867" v="13" actId="1076"/>
          <ac:picMkLst>
            <pc:docMk/>
            <pc:sldMk cId="2062688673" sldId="257"/>
            <ac:picMk id="3" creationId="{5AFF731C-4DD2-1CD2-12EA-E4DC97531BE8}"/>
          </ac:picMkLst>
        </pc:picChg>
        <pc:picChg chg="del">
          <ac:chgData name="kheang ly" userId="0b0eb30075b8a81a" providerId="LiveId" clId="{0B96D0AB-9625-4CCC-99F7-1675DCD43C04}" dt="2023-10-03T11:09:24.051" v="0" actId="478"/>
          <ac:picMkLst>
            <pc:docMk/>
            <pc:sldMk cId="2062688673" sldId="257"/>
            <ac:picMk id="7" creationId="{26F87EE6-249B-FFEB-B903-3F54D0D4EA22}"/>
          </ac:picMkLst>
        </pc:picChg>
      </pc:sldChg>
      <pc:sldChg chg="addSp delSp modSp mod">
        <pc:chgData name="kheang ly" userId="0b0eb30075b8a81a" providerId="LiveId" clId="{0B96D0AB-9625-4CCC-99F7-1675DCD43C04}" dt="2023-10-03T14:38:58.600" v="422" actId="1076"/>
        <pc:sldMkLst>
          <pc:docMk/>
          <pc:sldMk cId="3172222241" sldId="258"/>
        </pc:sldMkLst>
        <pc:spChg chg="mod">
          <ac:chgData name="kheang ly" userId="0b0eb30075b8a81a" providerId="LiveId" clId="{0B96D0AB-9625-4CCC-99F7-1675DCD43C04}" dt="2023-10-03T14:38:58.600" v="422" actId="1076"/>
          <ac:spMkLst>
            <pc:docMk/>
            <pc:sldMk cId="3172222241" sldId="258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10:14.413" v="26" actId="1076"/>
          <ac:picMkLst>
            <pc:docMk/>
            <pc:sldMk cId="3172222241" sldId="258"/>
            <ac:picMk id="3" creationId="{AB8C21F1-D6A6-CF98-6EE1-5F9DF17C4C0E}"/>
          </ac:picMkLst>
        </pc:picChg>
        <pc:picChg chg="del">
          <ac:chgData name="kheang ly" userId="0b0eb30075b8a81a" providerId="LiveId" clId="{0B96D0AB-9625-4CCC-99F7-1675DCD43C04}" dt="2023-10-03T11:09:57.037" v="14" actId="478"/>
          <ac:picMkLst>
            <pc:docMk/>
            <pc:sldMk cId="3172222241" sldId="258"/>
            <ac:picMk id="7" creationId="{26F87EE6-249B-FFEB-B903-3F54D0D4EA22}"/>
          </ac:picMkLst>
        </pc:picChg>
      </pc:sldChg>
      <pc:sldChg chg="del">
        <pc:chgData name="kheang ly" userId="0b0eb30075b8a81a" providerId="LiveId" clId="{0B96D0AB-9625-4CCC-99F7-1675DCD43C04}" dt="2023-10-03T11:10:42.069" v="27" actId="47"/>
        <pc:sldMkLst>
          <pc:docMk/>
          <pc:sldMk cId="622163670" sldId="259"/>
        </pc:sldMkLst>
      </pc:sldChg>
      <pc:sldChg chg="del">
        <pc:chgData name="kheang ly" userId="0b0eb30075b8a81a" providerId="LiveId" clId="{0B96D0AB-9625-4CCC-99F7-1675DCD43C04}" dt="2023-10-03T11:10:42.758" v="29" actId="47"/>
        <pc:sldMkLst>
          <pc:docMk/>
          <pc:sldMk cId="3459824936" sldId="260"/>
        </pc:sldMkLst>
      </pc:sldChg>
      <pc:sldChg chg="del">
        <pc:chgData name="kheang ly" userId="0b0eb30075b8a81a" providerId="LiveId" clId="{0B96D0AB-9625-4CCC-99F7-1675DCD43C04}" dt="2023-10-03T11:10:42.985" v="30" actId="47"/>
        <pc:sldMkLst>
          <pc:docMk/>
          <pc:sldMk cId="2125863718" sldId="261"/>
        </pc:sldMkLst>
      </pc:sldChg>
      <pc:sldChg chg="del">
        <pc:chgData name="kheang ly" userId="0b0eb30075b8a81a" providerId="LiveId" clId="{0B96D0AB-9625-4CCC-99F7-1675DCD43C04}" dt="2023-10-03T11:10:42.405" v="28" actId="47"/>
        <pc:sldMkLst>
          <pc:docMk/>
          <pc:sldMk cId="2327169312" sldId="262"/>
        </pc:sldMkLst>
      </pc:sldChg>
      <pc:sldChg chg="del">
        <pc:chgData name="kheang ly" userId="0b0eb30075b8a81a" providerId="LiveId" clId="{0B96D0AB-9625-4CCC-99F7-1675DCD43C04}" dt="2023-10-03T11:10:43.137" v="31" actId="47"/>
        <pc:sldMkLst>
          <pc:docMk/>
          <pc:sldMk cId="3094841042" sldId="263"/>
        </pc:sldMkLst>
      </pc:sldChg>
      <pc:sldChg chg="del">
        <pc:chgData name="kheang ly" userId="0b0eb30075b8a81a" providerId="LiveId" clId="{0B96D0AB-9625-4CCC-99F7-1675DCD43C04}" dt="2023-10-03T11:10:43.696" v="34" actId="47"/>
        <pc:sldMkLst>
          <pc:docMk/>
          <pc:sldMk cId="471552697" sldId="265"/>
        </pc:sldMkLst>
      </pc:sldChg>
      <pc:sldChg chg="del">
        <pc:chgData name="kheang ly" userId="0b0eb30075b8a81a" providerId="LiveId" clId="{0B96D0AB-9625-4CCC-99F7-1675DCD43C04}" dt="2023-10-03T11:10:44.236" v="36" actId="47"/>
        <pc:sldMkLst>
          <pc:docMk/>
          <pc:sldMk cId="889913845" sldId="266"/>
        </pc:sldMkLst>
      </pc:sldChg>
      <pc:sldChg chg="del">
        <pc:chgData name="kheang ly" userId="0b0eb30075b8a81a" providerId="LiveId" clId="{0B96D0AB-9625-4CCC-99F7-1675DCD43C04}" dt="2023-10-03T11:10:44.887" v="39" actId="47"/>
        <pc:sldMkLst>
          <pc:docMk/>
          <pc:sldMk cId="85035572" sldId="267"/>
        </pc:sldMkLst>
      </pc:sldChg>
      <pc:sldChg chg="del">
        <pc:chgData name="kheang ly" userId="0b0eb30075b8a81a" providerId="LiveId" clId="{0B96D0AB-9625-4CCC-99F7-1675DCD43C04}" dt="2023-10-03T11:10:45.255" v="41" actId="47"/>
        <pc:sldMkLst>
          <pc:docMk/>
          <pc:sldMk cId="2317476096" sldId="268"/>
        </pc:sldMkLst>
      </pc:sldChg>
      <pc:sldChg chg="del">
        <pc:chgData name="kheang ly" userId="0b0eb30075b8a81a" providerId="LiveId" clId="{0B96D0AB-9625-4CCC-99F7-1675DCD43C04}" dt="2023-10-03T11:10:45.955" v="45" actId="47"/>
        <pc:sldMkLst>
          <pc:docMk/>
          <pc:sldMk cId="3649901522" sldId="269"/>
        </pc:sldMkLst>
      </pc:sldChg>
      <pc:sldChg chg="del">
        <pc:chgData name="kheang ly" userId="0b0eb30075b8a81a" providerId="LiveId" clId="{0B96D0AB-9625-4CCC-99F7-1675DCD43C04}" dt="2023-10-03T11:10:43.517" v="33" actId="47"/>
        <pc:sldMkLst>
          <pc:docMk/>
          <pc:sldMk cId="3260709261" sldId="272"/>
        </pc:sldMkLst>
      </pc:sldChg>
      <pc:sldChg chg="del">
        <pc:chgData name="kheang ly" userId="0b0eb30075b8a81a" providerId="LiveId" clId="{0B96D0AB-9625-4CCC-99F7-1675DCD43C04}" dt="2023-10-03T11:10:44.062" v="35" actId="47"/>
        <pc:sldMkLst>
          <pc:docMk/>
          <pc:sldMk cId="3756399535" sldId="274"/>
        </pc:sldMkLst>
      </pc:sldChg>
      <pc:sldChg chg="del">
        <pc:chgData name="kheang ly" userId="0b0eb30075b8a81a" providerId="LiveId" clId="{0B96D0AB-9625-4CCC-99F7-1675DCD43C04}" dt="2023-10-03T11:10:44.586" v="38" actId="47"/>
        <pc:sldMkLst>
          <pc:docMk/>
          <pc:sldMk cId="1420779334" sldId="275"/>
        </pc:sldMkLst>
      </pc:sldChg>
      <pc:sldChg chg="del">
        <pc:chgData name="kheang ly" userId="0b0eb30075b8a81a" providerId="LiveId" clId="{0B96D0AB-9625-4CCC-99F7-1675DCD43C04}" dt="2023-10-03T11:10:45.101" v="40" actId="47"/>
        <pc:sldMkLst>
          <pc:docMk/>
          <pc:sldMk cId="74297977" sldId="276"/>
        </pc:sldMkLst>
      </pc:sldChg>
      <pc:sldChg chg="del">
        <pc:chgData name="kheang ly" userId="0b0eb30075b8a81a" providerId="LiveId" clId="{0B96D0AB-9625-4CCC-99F7-1675DCD43C04}" dt="2023-10-03T11:10:45.456" v="42" actId="47"/>
        <pc:sldMkLst>
          <pc:docMk/>
          <pc:sldMk cId="1552306814" sldId="277"/>
        </pc:sldMkLst>
      </pc:sldChg>
      <pc:sldChg chg="del">
        <pc:chgData name="kheang ly" userId="0b0eb30075b8a81a" providerId="LiveId" clId="{0B96D0AB-9625-4CCC-99F7-1675DCD43C04}" dt="2023-10-03T11:10:46.148" v="46" actId="47"/>
        <pc:sldMkLst>
          <pc:docMk/>
          <pc:sldMk cId="1301531918" sldId="278"/>
        </pc:sldMkLst>
      </pc:sldChg>
      <pc:sldChg chg="del">
        <pc:chgData name="kheang ly" userId="0b0eb30075b8a81a" providerId="LiveId" clId="{0B96D0AB-9625-4CCC-99F7-1675DCD43C04}" dt="2023-10-03T11:10:46.508" v="48" actId="47"/>
        <pc:sldMkLst>
          <pc:docMk/>
          <pc:sldMk cId="3784241961" sldId="279"/>
        </pc:sldMkLst>
      </pc:sldChg>
      <pc:sldChg chg="del">
        <pc:chgData name="kheang ly" userId="0b0eb30075b8a81a" providerId="LiveId" clId="{0B96D0AB-9625-4CCC-99F7-1675DCD43C04}" dt="2023-10-03T11:10:46.831" v="50" actId="47"/>
        <pc:sldMkLst>
          <pc:docMk/>
          <pc:sldMk cId="1379005150" sldId="280"/>
        </pc:sldMkLst>
      </pc:sldChg>
      <pc:sldChg chg="del">
        <pc:chgData name="kheang ly" userId="0b0eb30075b8a81a" providerId="LiveId" clId="{0B96D0AB-9625-4CCC-99F7-1675DCD43C04}" dt="2023-10-03T11:10:43.308" v="32" actId="47"/>
        <pc:sldMkLst>
          <pc:docMk/>
          <pc:sldMk cId="2553412290" sldId="281"/>
        </pc:sldMkLst>
      </pc:sldChg>
      <pc:sldChg chg="del">
        <pc:chgData name="kheang ly" userId="0b0eb30075b8a81a" providerId="LiveId" clId="{0B96D0AB-9625-4CCC-99F7-1675DCD43C04}" dt="2023-10-03T11:10:44.406" v="37" actId="47"/>
        <pc:sldMkLst>
          <pc:docMk/>
          <pc:sldMk cId="830625319" sldId="282"/>
        </pc:sldMkLst>
      </pc:sldChg>
      <pc:sldChg chg="del">
        <pc:chgData name="kheang ly" userId="0b0eb30075b8a81a" providerId="LiveId" clId="{0B96D0AB-9625-4CCC-99F7-1675DCD43C04}" dt="2023-10-03T11:10:45.586" v="43" actId="47"/>
        <pc:sldMkLst>
          <pc:docMk/>
          <pc:sldMk cId="1189373135" sldId="283"/>
        </pc:sldMkLst>
      </pc:sldChg>
      <pc:sldChg chg="del">
        <pc:chgData name="kheang ly" userId="0b0eb30075b8a81a" providerId="LiveId" clId="{0B96D0AB-9625-4CCC-99F7-1675DCD43C04}" dt="2023-10-03T11:10:45.814" v="44" actId="47"/>
        <pc:sldMkLst>
          <pc:docMk/>
          <pc:sldMk cId="1113286957" sldId="284"/>
        </pc:sldMkLst>
      </pc:sldChg>
      <pc:sldChg chg="del">
        <pc:chgData name="kheang ly" userId="0b0eb30075b8a81a" providerId="LiveId" clId="{0B96D0AB-9625-4CCC-99F7-1675DCD43C04}" dt="2023-10-03T11:10:46.317" v="47" actId="47"/>
        <pc:sldMkLst>
          <pc:docMk/>
          <pc:sldMk cId="3829970568" sldId="285"/>
        </pc:sldMkLst>
      </pc:sldChg>
      <pc:sldChg chg="del">
        <pc:chgData name="kheang ly" userId="0b0eb30075b8a81a" providerId="LiveId" clId="{0B96D0AB-9625-4CCC-99F7-1675DCD43C04}" dt="2023-10-03T11:10:46.661" v="49" actId="47"/>
        <pc:sldMkLst>
          <pc:docMk/>
          <pc:sldMk cId="2978452678" sldId="286"/>
        </pc:sldMkLst>
      </pc:sldChg>
      <pc:sldChg chg="del">
        <pc:chgData name="kheang ly" userId="0b0eb30075b8a81a" providerId="LiveId" clId="{0B96D0AB-9625-4CCC-99F7-1675DCD43C04}" dt="2023-10-03T11:10:47.043" v="51" actId="47"/>
        <pc:sldMkLst>
          <pc:docMk/>
          <pc:sldMk cId="3658540392" sldId="287"/>
        </pc:sldMkLst>
      </pc:sldChg>
      <pc:sldChg chg="del">
        <pc:chgData name="kheang ly" userId="0b0eb30075b8a81a" providerId="LiveId" clId="{0B96D0AB-9625-4CCC-99F7-1675DCD43C04}" dt="2023-10-03T11:10:47.237" v="52" actId="47"/>
        <pc:sldMkLst>
          <pc:docMk/>
          <pc:sldMk cId="1573000916" sldId="288"/>
        </pc:sldMkLst>
      </pc:sldChg>
      <pc:sldChg chg="del">
        <pc:chgData name="kheang ly" userId="0b0eb30075b8a81a" providerId="LiveId" clId="{0B96D0AB-9625-4CCC-99F7-1675DCD43C04}" dt="2023-10-03T11:10:47.382" v="53" actId="47"/>
        <pc:sldMkLst>
          <pc:docMk/>
          <pc:sldMk cId="1224539229" sldId="289"/>
        </pc:sldMkLst>
      </pc:sldChg>
      <pc:sldChg chg="modSp add mod">
        <pc:chgData name="kheang ly" userId="0b0eb30075b8a81a" providerId="LiveId" clId="{0B96D0AB-9625-4CCC-99F7-1675DCD43C04}" dt="2023-10-03T14:45:15.403" v="621" actId="20577"/>
        <pc:sldMkLst>
          <pc:docMk/>
          <pc:sldMk cId="886307119" sldId="292"/>
        </pc:sldMkLst>
        <pc:spChg chg="mod">
          <ac:chgData name="kheang ly" userId="0b0eb30075b8a81a" providerId="LiveId" clId="{0B96D0AB-9625-4CCC-99F7-1675DCD43C04}" dt="2023-10-03T14:45:15.403" v="621" actId="20577"/>
          <ac:spMkLst>
            <pc:docMk/>
            <pc:sldMk cId="886307119" sldId="292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4:48:18.984" v="704" actId="20577"/>
        <pc:sldMkLst>
          <pc:docMk/>
          <pc:sldMk cId="1807760916" sldId="293"/>
        </pc:sldMkLst>
        <pc:spChg chg="mod">
          <ac:chgData name="kheang ly" userId="0b0eb30075b8a81a" providerId="LiveId" clId="{0B96D0AB-9625-4CCC-99F7-1675DCD43C04}" dt="2023-10-03T14:48:18.984" v="704" actId="20577"/>
          <ac:spMkLst>
            <pc:docMk/>
            <pc:sldMk cId="1807760916" sldId="293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08:12.287" v="957" actId="1076"/>
        <pc:sldMkLst>
          <pc:docMk/>
          <pc:sldMk cId="2860339288" sldId="294"/>
        </pc:sldMkLst>
        <pc:spChg chg="mod">
          <ac:chgData name="kheang ly" userId="0b0eb30075b8a81a" providerId="LiveId" clId="{0B96D0AB-9625-4CCC-99F7-1675DCD43C04}" dt="2023-10-03T15:08:12.287" v="957" actId="1076"/>
          <ac:spMkLst>
            <pc:docMk/>
            <pc:sldMk cId="2860339288" sldId="294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22:26.821" v="1055" actId="20577"/>
        <pc:sldMkLst>
          <pc:docMk/>
          <pc:sldMk cId="4284985820" sldId="295"/>
        </pc:sldMkLst>
        <pc:spChg chg="mod">
          <ac:chgData name="kheang ly" userId="0b0eb30075b8a81a" providerId="LiveId" clId="{0B96D0AB-9625-4CCC-99F7-1675DCD43C04}" dt="2023-10-03T15:22:26.821" v="1055" actId="20577"/>
          <ac:spMkLst>
            <pc:docMk/>
            <pc:sldMk cId="4284985820" sldId="295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48:02.915" v="1142" actId="20577"/>
        <pc:sldMkLst>
          <pc:docMk/>
          <pc:sldMk cId="3054174232" sldId="296"/>
        </pc:sldMkLst>
        <pc:spChg chg="mod">
          <ac:chgData name="kheang ly" userId="0b0eb30075b8a81a" providerId="LiveId" clId="{0B96D0AB-9625-4CCC-99F7-1675DCD43C04}" dt="2023-10-03T15:48:02.915" v="1142" actId="20577"/>
          <ac:spMkLst>
            <pc:docMk/>
            <pc:sldMk cId="3054174232" sldId="296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B96D0AB-9625-4CCC-99F7-1675DCD43C04}" dt="2023-10-03T15:47:10.026" v="1090" actId="47"/>
        <pc:sldMkLst>
          <pc:docMk/>
          <pc:sldMk cId="4183618928" sldId="296"/>
        </pc:sldMkLst>
        <pc:spChg chg="mod">
          <ac:chgData name="kheang ly" userId="0b0eb30075b8a81a" providerId="LiveId" clId="{0B96D0AB-9625-4CCC-99F7-1675DCD43C04}" dt="2023-10-03T15:39:41.847" v="1089" actId="1076"/>
          <ac:spMkLst>
            <pc:docMk/>
            <pc:sldMk cId="4183618928" sldId="296"/>
            <ac:spMk id="2" creationId="{5366957A-F718-3CBF-05E0-59417ACEB6A8}"/>
          </ac:spMkLst>
        </pc:spChg>
      </pc:sldChg>
      <pc:sldChg chg="addSp modSp add mod">
        <pc:chgData name="kheang ly" userId="0b0eb30075b8a81a" providerId="LiveId" clId="{0B96D0AB-9625-4CCC-99F7-1675DCD43C04}" dt="2023-10-03T15:55:01.617" v="1220"/>
        <pc:sldMkLst>
          <pc:docMk/>
          <pc:sldMk cId="298804763" sldId="297"/>
        </pc:sldMkLst>
        <pc:spChg chg="mod">
          <ac:chgData name="kheang ly" userId="0b0eb30075b8a81a" providerId="LiveId" clId="{0B96D0AB-9625-4CCC-99F7-1675DCD43C04}" dt="2023-10-03T15:55:01.617" v="1220"/>
          <ac:spMkLst>
            <pc:docMk/>
            <pc:sldMk cId="298804763" sldId="29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5:54:29.427" v="1216" actId="1076"/>
          <ac:picMkLst>
            <pc:docMk/>
            <pc:sldMk cId="298804763" sldId="297"/>
            <ac:picMk id="5" creationId="{39374CC3-AA39-E728-1DF0-5FEFBD57FDE5}"/>
          </ac:picMkLst>
        </pc:picChg>
      </pc:sldChg>
      <pc:sldChg chg="add del">
        <pc:chgData name="kheang ly" userId="0b0eb30075b8a81a" providerId="LiveId" clId="{0B96D0AB-9625-4CCC-99F7-1675DCD43C04}" dt="2023-10-03T15:53:27.233" v="1144" actId="47"/>
        <pc:sldMkLst>
          <pc:docMk/>
          <pc:sldMk cId="1170520284" sldId="297"/>
        </pc:sldMkLst>
      </pc:sldChg>
      <pc:sldChg chg="addSp delSp modSp add mod">
        <pc:chgData name="kheang ly" userId="0b0eb30075b8a81a" providerId="LiveId" clId="{0B96D0AB-9625-4CCC-99F7-1675DCD43C04}" dt="2023-10-03T16:11:24.400" v="1807" actId="20577"/>
        <pc:sldMkLst>
          <pc:docMk/>
          <pc:sldMk cId="993163579" sldId="298"/>
        </pc:sldMkLst>
        <pc:spChg chg="del mod">
          <ac:chgData name="kheang ly" userId="0b0eb30075b8a81a" providerId="LiveId" clId="{0B96D0AB-9625-4CCC-99F7-1675DCD43C04}" dt="2023-10-03T16:03:34.391" v="1224" actId="478"/>
          <ac:spMkLst>
            <pc:docMk/>
            <pc:sldMk cId="993163579" sldId="298"/>
            <ac:spMk id="2" creationId="{5366957A-F718-3CBF-05E0-59417ACEB6A8}"/>
          </ac:spMkLst>
        </pc:spChg>
        <pc:spChg chg="add mod">
          <ac:chgData name="kheang ly" userId="0b0eb30075b8a81a" providerId="LiveId" clId="{0B96D0AB-9625-4CCC-99F7-1675DCD43C04}" dt="2023-10-03T16:11:24.400" v="1807" actId="20577"/>
          <ac:spMkLst>
            <pc:docMk/>
            <pc:sldMk cId="993163579" sldId="298"/>
            <ac:spMk id="4" creationId="{4C4D0922-8036-27E6-992B-8B078982A9E9}"/>
          </ac:spMkLst>
        </pc:spChg>
        <pc:picChg chg="mod">
          <ac:chgData name="kheang ly" userId="0b0eb30075b8a81a" providerId="LiveId" clId="{0B96D0AB-9625-4CCC-99F7-1675DCD43C04}" dt="2023-10-03T16:06:56.329" v="1444" actId="1076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w3css/tryit.asp?filename=tryw3css_templates_cv&amp;stacked=h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s - Free brands and logotypes icons">
            <a:extLst>
              <a:ext uri="{FF2B5EF4-FFF2-40B4-BE49-F238E27FC236}">
                <a16:creationId xmlns:a16="http://schemas.microsoft.com/office/drawing/2014/main" id="{5AFF731C-4DD2-1CD2-12EA-E4DC9753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0" y="1750532"/>
            <a:ext cx="3356935" cy="33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4D0922-8036-27E6-992B-8B078982A9E9}"/>
              </a:ext>
            </a:extLst>
          </p:cNvPr>
          <p:cNvSpPr txBox="1"/>
          <p:nvPr/>
        </p:nvSpPr>
        <p:spPr>
          <a:xfrm>
            <a:off x="3990405" y="226719"/>
            <a:ext cx="81719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ក្រុមនីមួយៗត្រូវបង្កើតនូវវេបសាយមួយដោយមានច្រើនទំព័រដែលមានធាតុសំខាន់ដូចជា​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HTML, CSS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ជាដើមតាមប្រធានបទដូចជា៖</a:t>
            </a:r>
          </a:p>
          <a:p>
            <a:pPr marL="742950" indent="-742950">
              <a:buAutoNum type="arabicPeriod"/>
            </a:pP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វេបសាយ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Shop</a:t>
            </a:r>
          </a:p>
          <a:p>
            <a:pPr marL="742950" indent="-742950">
              <a:buAutoNum type="arabicPeriod"/>
            </a:pP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វេបសាយ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Clothes Shop</a:t>
            </a:r>
          </a:p>
          <a:p>
            <a:pPr marL="742950" indent="-742950">
              <a:buAutoNum type="arabicPeriod"/>
            </a:pP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វេបសាយ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Car Dealer</a:t>
            </a:r>
          </a:p>
          <a:p>
            <a:pPr marL="742950" indent="-742950">
              <a:buAutoNum type="arabicPeriod"/>
            </a:pP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វេបសាយ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Restaurant</a:t>
            </a:r>
          </a:p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ក្រុមនីមួយត្រូវតម្រូវអោយរៀបចំជា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Slide Presentation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ដែលគំរោងច្បាស់លាស់ អមមកជាមួយលទ្ធិផលជា វេបសាយ និង​ កូជ។</a:t>
            </a:r>
          </a:p>
          <a:p>
            <a:r>
              <a:rPr lang="km-KH" sz="3600" b="1">
                <a:latin typeface="Khmer OS Battambang" panose="02000500000000020004" pitchFamily="2" charset="0"/>
                <a:cs typeface="Khmer OS Battambang" panose="02000500000000020004" pitchFamily="2" charset="0"/>
              </a:rPr>
              <a:t>(រយៈពេលមួយសប្ដាហ៍)</a:t>
            </a:r>
            <a:endParaRPr lang="km-KH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6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2355978" y="2321004"/>
            <a:ext cx="74800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សំណួរ?</a:t>
            </a:r>
            <a:endParaRPr lang="en-US" sz="138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996820" y="1397274"/>
            <a:ext cx="101983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954830" y="1197956"/>
            <a:ext cx="102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មូលដ្ឋានគ្រឹះនៃ </a:t>
            </a:r>
            <a:r>
              <a:rPr lang="en-US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CSS</a:t>
            </a:r>
          </a:p>
        </p:txBody>
      </p:sp>
      <p:pic>
        <p:nvPicPr>
          <p:cNvPr id="3" name="Picture 2" descr="Css - Free brands and logotypes icons">
            <a:extLst>
              <a:ext uri="{FF2B5EF4-FFF2-40B4-BE49-F238E27FC236}">
                <a16:creationId xmlns:a16="http://schemas.microsoft.com/office/drawing/2014/main" id="{5AFF731C-4DD2-1CD2-12EA-E4DC9753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29" y="2303109"/>
            <a:ext cx="3356935" cy="33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8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094368" y="2230118"/>
            <a:ext cx="6510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(Cascading Style Sheets)</a:t>
            </a:r>
            <a:r>
              <a:rPr lang="km-KH" sz="4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គឺជាភាសាកូដសម្រាប់ការរចនា​ </a:t>
            </a:r>
            <a:r>
              <a:rPr lang="en-US" sz="4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Design </a:t>
            </a:r>
            <a:r>
              <a:rPr lang="km-KH" sz="4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រូបរាង នៃ </a:t>
            </a:r>
            <a:r>
              <a:rPr lang="en-US" sz="4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</a:t>
            </a:r>
            <a:r>
              <a:rPr lang="km-KH" sz="4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4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 descr="Css - Free brands and logotypes icons">
            <a:extLst>
              <a:ext uri="{FF2B5EF4-FFF2-40B4-BE49-F238E27FC236}">
                <a16:creationId xmlns:a16="http://schemas.microsoft.com/office/drawing/2014/main" id="{AB8C21F1-D6A6-CF98-6EE1-5F9DF17C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7" y="1750532"/>
            <a:ext cx="3356935" cy="33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22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639266" y="1393538"/>
            <a:ext cx="7282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Syntax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endParaRPr lang="km-KH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Selector {property: value;…} </a:t>
            </a:r>
          </a:p>
          <a:p>
            <a:endParaRPr lang="en-US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property: value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ឧទារហរណ៍៖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{color: black; height: 25px;}</a:t>
            </a:r>
          </a:p>
        </p:txBody>
      </p:sp>
      <p:pic>
        <p:nvPicPr>
          <p:cNvPr id="3" name="Picture 2" descr="Css - Free brands and logotypes icons">
            <a:extLst>
              <a:ext uri="{FF2B5EF4-FFF2-40B4-BE49-F238E27FC236}">
                <a16:creationId xmlns:a16="http://schemas.microsoft.com/office/drawing/2014/main" id="{AB8C21F1-D6A6-CF98-6EE1-5F9DF17C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7" y="1750532"/>
            <a:ext cx="3356935" cy="33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3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670037" y="2112591"/>
            <a:ext cx="7282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គឺត្រូវបែងចែកចេញជា ៣ ៖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External 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Internal 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Inline CSS </a:t>
            </a:r>
          </a:p>
        </p:txBody>
      </p:sp>
      <p:pic>
        <p:nvPicPr>
          <p:cNvPr id="3" name="Picture 2" descr="Css - Free brands and logotypes icons">
            <a:extLst>
              <a:ext uri="{FF2B5EF4-FFF2-40B4-BE49-F238E27FC236}">
                <a16:creationId xmlns:a16="http://schemas.microsoft.com/office/drawing/2014/main" id="{AB8C21F1-D6A6-CF98-6EE1-5F9DF17C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7" y="1750532"/>
            <a:ext cx="3356935" cy="33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6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484452" y="2274838"/>
            <a:ext cx="7604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ពណ៌ ក្នុង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គឺអាចប្រើប្រាស់បានជាច្រើនប្រភេទ។ យើងអាចប្រើប្រាស់កូដពណ៌ដូចជា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RGB, </a:t>
            </a:r>
            <a:r>
              <a:rPr lang="en-US" sz="3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HEXValue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HSL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សម្រាប់ពណ៌នីមួយៗ។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pic>
        <p:nvPicPr>
          <p:cNvPr id="3" name="Picture 2" descr="Css - Free brands and logotypes icons">
            <a:extLst>
              <a:ext uri="{FF2B5EF4-FFF2-40B4-BE49-F238E27FC236}">
                <a16:creationId xmlns:a16="http://schemas.microsoft.com/office/drawing/2014/main" id="{AB8C21F1-D6A6-CF98-6EE1-5F9DF17C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7" y="1750532"/>
            <a:ext cx="3356935" cy="33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3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670037" y="2112591"/>
            <a:ext cx="7282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ការរចនា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Background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គឺមានពីរជម្រើសសំខាន់ៗគឺ៖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 Color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 Image</a:t>
            </a:r>
            <a:endParaRPr lang="km-KH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pic>
        <p:nvPicPr>
          <p:cNvPr id="3" name="Picture 2" descr="Css - Free brands and logotypes icons">
            <a:extLst>
              <a:ext uri="{FF2B5EF4-FFF2-40B4-BE49-F238E27FC236}">
                <a16:creationId xmlns:a16="http://schemas.microsoft.com/office/drawing/2014/main" id="{AB8C21F1-D6A6-CF98-6EE1-5F9DF17C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7" y="1750532"/>
            <a:ext cx="3356935" cy="33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8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954830" y="1197956"/>
            <a:ext cx="102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ការអនុវត្តប្រើប្រាស់ </a:t>
            </a:r>
            <a:r>
              <a:rPr lang="en-US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CSS</a:t>
            </a:r>
          </a:p>
        </p:txBody>
      </p:sp>
      <p:pic>
        <p:nvPicPr>
          <p:cNvPr id="3" name="Picture 2" descr="Css - Free brands and logotypes icons">
            <a:extLst>
              <a:ext uri="{FF2B5EF4-FFF2-40B4-BE49-F238E27FC236}">
                <a16:creationId xmlns:a16="http://schemas.microsoft.com/office/drawing/2014/main" id="{5AFF731C-4DD2-1CD2-12EA-E4DC9753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29" y="2303109"/>
            <a:ext cx="3356935" cy="33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7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548270" y="539430"/>
            <a:ext cx="8389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CV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Template:</a:t>
            </a:r>
          </a:p>
          <a:p>
            <a:r>
              <a:rPr lang="en-US" sz="3600" dirty="0">
                <a:hlinkClick r:id="rId2"/>
              </a:rPr>
              <a:t>W3Schools </a:t>
            </a:r>
            <a:r>
              <a:rPr lang="en-US" sz="3600" dirty="0" err="1">
                <a:hlinkClick r:id="rId2"/>
              </a:rPr>
              <a:t>Tryit</a:t>
            </a:r>
            <a:r>
              <a:rPr lang="en-US" sz="3600" dirty="0">
                <a:hlinkClick r:id="rId2"/>
              </a:rPr>
              <a:t> Editor</a:t>
            </a:r>
            <a:endParaRPr lang="en-US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 descr="Css - Free brands and logotypes icons">
            <a:extLst>
              <a:ext uri="{FF2B5EF4-FFF2-40B4-BE49-F238E27FC236}">
                <a16:creationId xmlns:a16="http://schemas.microsoft.com/office/drawing/2014/main" id="{AB8C21F1-D6A6-CF98-6EE1-5F9DF17C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7" y="1750532"/>
            <a:ext cx="3356935" cy="33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374CC3-AA39-E728-1DF0-5FEFBD57F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2320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239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Cascadia Code SemiBold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2023-10-03T16:11:26Z</dcterms:modified>
</cp:coreProperties>
</file>