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BBB1-2DF8-497D-81E7-55722948CB6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56D7-CAAF-45E2-9066-0052B4CA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27960-E781-17A8-B1CD-E7E95FF8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8ED6D-6946-7EE4-2E8A-01EA27301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BAE82-4DA4-CD74-88CC-D5848DCF4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CF96F-9B64-2C37-3D62-FFC0EA031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44DAF-B2BF-00A8-F9DC-642BB4A29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AC679-66C6-ADD4-4EB9-8320F49A2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A76E4-7006-053A-0F71-71DE4AE4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167A-1B43-E7E7-E2F0-586BF3918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8D62-2E1D-4696-76A1-F3CE65FB7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5D3DC-8C7E-541B-AB51-AD7D381F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73EB8-4C86-3055-C987-8359C6D6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0D6A-B368-767F-9835-1DE26D7B4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8FD1-7657-7F56-0B5E-E1D454447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8686A-7813-12E0-F17B-F29EFCCA8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075D4-0AD3-DCF4-39CB-49F82D94E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CDA7-7862-A9F9-A3F2-44CBDAC5B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EA273-E634-11C2-FCA4-6DB65BAE5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4F9ED-D7CB-8D7F-518C-FDA80828B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D59EF-034C-4750-F8AA-FC1815E0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B3358-210B-96DF-A9E3-2324D16B7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3DC9-736B-3192-728E-AEE51CB21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D9118-E808-E8D3-E6A5-E3B9C101E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4A592-F4B7-C1E3-3A25-00207A84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F36CB-E864-E219-C63C-490E9398A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E99B1-2269-FE8B-5297-006D586F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874CA-AEB5-9CF4-AB5F-E139A39E1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FE2D-E336-9932-A9F2-95BCA33B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A20A-B31E-3F4F-702E-DBD277048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4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F3DBF-6457-1058-2356-B0267908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C2807-09C2-C148-50DF-4C4342CC4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5FE59-3E90-1867-2D49-4D96BCA93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4B617-BE7C-E76B-555D-802777BC6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9444-D371-5334-AC18-5B1A0148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064AE-CCC2-9E65-3686-6184CC8BA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BF0D0-4107-08D0-103A-0AF1E5902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6A88-A7E5-E92C-E3F9-9A385316B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772D-79CC-C7F6-5ECA-F1D9A6E9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DBFB23-CFA8-4188-4925-9A0521466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B277-EEFB-1183-178A-ADC90E2AC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BC33E-0382-4EE5-F8BE-9B5104BED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BAB7-1E8B-B3EE-AC05-8E1BBE25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78A88-2E6E-4CD9-91B1-73D7AA9BD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4DB70-6FA0-2E9C-714E-5249BF3B9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2CF2-3ED5-92C0-BEAB-45893B50E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0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990AD-81C5-A852-2A02-10DDD295E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05A2E-446A-A59C-BDFF-54B2C294C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FDF1F0-BD32-41ED-FE03-65A29AD8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DFB36-80B2-2DEF-8096-00FECC745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F521-AA21-12F5-04E0-10DF605F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92102-FACF-6A59-FF2B-85CE84067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E5D40-DABC-1A52-82BC-2A4C0194D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850C-8D28-380D-D779-7FDE53F05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0769-D230-9941-9D49-0EFCD67AF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F1F1B-D7B3-4504-2660-635EC65C3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C69DA-FA19-6DBC-931F-B9D544A4D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A3E96-751F-AD4B-6578-39F8459F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00F4B-929C-462D-B228-1F79DEDB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6A164-7774-26A9-4FB3-4090055E3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31105A-3953-AD6F-E096-9EC0B76B9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2A18-F26C-91CC-3D1F-8A3A803D8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72C-2DED-36FF-62F6-0E30B6412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E655B-D7DC-2737-C032-F969E0FAC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F14A6-E316-EFC9-2BEB-D7C444010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83FE-1899-0393-05E7-58693212E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7881-1434-9978-7AAD-FF278ABD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EB17A-885A-B3FE-B23A-560D05722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14826-7539-A88F-B89C-CC245CBF2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7C8F-040D-4C59-58CB-CC7AF2B81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156D7-CAAF-45E2-9066-0052B4CA17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A176-FD34-6E0E-3587-127C0E53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6BDB-8317-F3CE-0DFA-350139E1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26BE-C5B0-94D9-A417-A47834B6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15A4-79D3-82A3-2348-D2DE7573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8B93-EE70-B5C0-7AF0-034D2739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0FF9-F4B5-967A-F4E3-DF735AE9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FEE9-E251-B3F3-610D-D7C49CB0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A1AF-493B-3C28-A695-3AE350E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601E-2FF9-AC0A-E129-72939542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07B0-B862-3A7B-5327-431622A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5D80F-DF49-0C72-21F2-9C8D37492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E5307-D29B-DE9B-E2C4-A9479935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57BF-10B7-8D3E-F820-2A3045AC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32E-89A6-ADF2-2684-35254D66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25B5-2763-D97D-8D01-E7B39ED3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444-1312-D916-235A-8A698B5E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B871-4927-F1D5-BA1E-D4E33364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DCA-83E5-A9CA-64AA-200430E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1864-1C07-F606-7C98-438663AE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3C02-4D8F-95FF-A3A3-A06C929F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AAF0-E62E-A22C-5A31-291FD46E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4A57-9B4E-56A3-7938-D3C15FBE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A340-A1E9-01C4-082B-76A81A79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E186-F9E5-D483-E33D-69E46669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DBBA-9466-E7EA-B00E-036AC02A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DC90-CA3B-3E6F-FA87-D1E626C9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A2FC-91D0-4A2D-CFC7-9451E93B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7538-2D24-AFD8-382D-60D36B28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518F-AFA2-6DE7-D6ED-6B4B045A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0A71-0444-3D68-08B5-B1AA223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761F-61B8-E49E-A782-7D517398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0F0-BED5-A4C0-9F22-E0FECC2E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C765-9C9B-45FA-1FBB-A5060335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745A8-5693-3775-01BE-A77FC67C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BEA36-C1B8-6EA3-288B-E8EABC973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7AF93-3826-3EF3-069A-75708A665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74029-D6C5-6F57-C822-D4845502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4A33D-A401-03F5-2C6C-4750916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4AC18-741D-7827-3081-CDAC046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709-E1E6-D3B6-28F1-9C7054F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7EC8-FE7E-1199-1340-625F171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6FC0-34F7-0851-844D-014FDA8F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8DB5-3D28-9595-283B-EA999BD4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4F44F-7CE9-752F-B4F0-C5D56852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CFC83-64E0-DFEF-6242-6E22E9A1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E7E4-5737-FDD7-78E7-A4FC3CF7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2014-4354-8A66-2599-2D9D01A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8312-26A4-1EC6-198C-3860499F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F42D6-ECA1-C0C4-BA83-B952CEB02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8FF2-70DC-57CB-A8A0-4518637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B3FA-E038-84E2-0BFA-EFFF4192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5449-A2DD-123E-9BDF-E44633F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2C5-0426-B886-E323-CB4A8E3B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D0761-17F4-4F71-1B25-88DCB4ADB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BB1E-493D-BDF9-8787-E54998CC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2AB8-E078-8A07-FEDC-91C0654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BD1D-57F8-A41A-4088-A8D9CBA8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6AE9-FE6F-399A-3C0D-269DF77D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14CD3-113A-FDA0-F51F-73290DAC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4A6D-2EA7-12A5-D7A1-B60505ED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CB46-312D-66FB-E791-1A8F06DDF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4D79-A680-4428-AC2F-23CF56EA802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A4B0-020D-BB59-57D4-D933144D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1CFD-A919-2C93-D2EB-D23F2D5DB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6060C-D52D-425D-9EC0-FF99338C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heangPeng/PBSU_Web_Design_10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5EA72-467D-A845-87F0-FEE32C16700D}"/>
              </a:ext>
            </a:extLst>
          </p:cNvPr>
          <p:cNvSpPr txBox="1"/>
          <p:nvPr/>
        </p:nvSpPr>
        <p:spPr>
          <a:xfrm>
            <a:off x="0" y="1062590"/>
            <a:ext cx="2700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253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Faculty of Information Technology Computer Science</a:t>
            </a:r>
          </a:p>
          <a:p>
            <a:pPr algn="ctr"/>
            <a:endParaRPr 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B5BCB4-D2CC-BD7C-1F09-3741C67B3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43"/>
          <a:stretch/>
        </p:blipFill>
        <p:spPr bwMode="auto">
          <a:xfrm>
            <a:off x="282539" y="194396"/>
            <a:ext cx="2135512" cy="8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1FEE1-48BC-8ED6-3B0D-9482826CF0EF}"/>
              </a:ext>
            </a:extLst>
          </p:cNvPr>
          <p:cNvSpPr txBox="1"/>
          <p:nvPr/>
        </p:nvSpPr>
        <p:spPr>
          <a:xfrm>
            <a:off x="2433263" y="2504747"/>
            <a:ext cx="732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AE526-30BF-97C4-F718-368500F5632F}"/>
              </a:ext>
            </a:extLst>
          </p:cNvPr>
          <p:cNvSpPr txBox="1"/>
          <p:nvPr/>
        </p:nvSpPr>
        <p:spPr>
          <a:xfrm>
            <a:off x="2433263" y="3787303"/>
            <a:ext cx="7325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0: “Introduction to Course ”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</p:spTree>
    <p:extLst>
      <p:ext uri="{BB962C8B-B14F-4D97-AF65-F5344CB8AC3E}">
        <p14:creationId xmlns:p14="http://schemas.microsoft.com/office/powerpoint/2010/main" val="427828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AD8F-0D48-2B66-B552-47C6B04D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D51B7C-F7CD-0E49-A5A2-BD72B4F79544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B10A-6121-CD8A-E982-6B39C9CBCE1A}"/>
              </a:ext>
            </a:extLst>
          </p:cNvPr>
          <p:cNvSpPr txBox="1"/>
          <p:nvPr/>
        </p:nvSpPr>
        <p:spPr>
          <a:xfrm>
            <a:off x="552699" y="1325582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FDFC7-9BFB-5109-6189-16BB27DF54A5}"/>
              </a:ext>
            </a:extLst>
          </p:cNvPr>
          <p:cNvSpPr txBox="1"/>
          <p:nvPr/>
        </p:nvSpPr>
        <p:spPr>
          <a:xfrm>
            <a:off x="2536327" y="2661258"/>
            <a:ext cx="7324829" cy="212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HTML Basics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Advance HTML &amp; Forms</a:t>
            </a:r>
          </a:p>
          <a:p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Introduction to CSS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38A19-E362-5629-80CB-6D9D129B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EE1821-3ECF-348D-B25A-D7ABA5C03BDB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8AD2D-783C-FBA0-63F9-1B2D4DD7A256}"/>
              </a:ext>
            </a:extLst>
          </p:cNvPr>
          <p:cNvSpPr txBox="1"/>
          <p:nvPr/>
        </p:nvSpPr>
        <p:spPr>
          <a:xfrm>
            <a:off x="552699" y="1325582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BA8E0-62C5-FABF-D06F-83AA05F8DBFF}"/>
              </a:ext>
            </a:extLst>
          </p:cNvPr>
          <p:cNvSpPr txBox="1"/>
          <p:nvPr/>
        </p:nvSpPr>
        <p:spPr>
          <a:xfrm>
            <a:off x="1928419" y="2682164"/>
            <a:ext cx="85406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Advance CSS &amp; Layouts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Introduction to Responsive Design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Introduction to JavaScript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2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745DF-9390-F119-84FC-876A001A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840E43-FA66-F7CA-563E-89BD1987BA22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0B90F-9282-5421-0C2F-AECC87188AF6}"/>
              </a:ext>
            </a:extLst>
          </p:cNvPr>
          <p:cNvSpPr txBox="1"/>
          <p:nvPr/>
        </p:nvSpPr>
        <p:spPr>
          <a:xfrm>
            <a:off x="552699" y="1325582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3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22BBF-37E8-6D3A-41EF-837886200E50}"/>
              </a:ext>
            </a:extLst>
          </p:cNvPr>
          <p:cNvSpPr txBox="1"/>
          <p:nvPr/>
        </p:nvSpPr>
        <p:spPr>
          <a:xfrm>
            <a:off x="1343301" y="2797911"/>
            <a:ext cx="9710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Advanced JavaScript &amp; Form Validation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Introduction to CSS Frameworks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Introduction to Web Design Tools &amp; UI/UX Principles</a:t>
            </a: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9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ED7D7-DF29-6F61-9665-CD3B1318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04491A-2E9E-7449-0690-C5DECCEF742B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E3B9B-1FBC-2A07-115B-BECA4BCC3B85}"/>
              </a:ext>
            </a:extLst>
          </p:cNvPr>
          <p:cNvSpPr txBox="1"/>
          <p:nvPr/>
        </p:nvSpPr>
        <p:spPr>
          <a:xfrm>
            <a:off x="552699" y="1325582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5AC33-A2BF-1E4E-31D6-CECF92A17FFC}"/>
              </a:ext>
            </a:extLst>
          </p:cNvPr>
          <p:cNvSpPr txBox="1"/>
          <p:nvPr/>
        </p:nvSpPr>
        <p:spPr>
          <a:xfrm>
            <a:off x="1343301" y="2797911"/>
            <a:ext cx="9837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JavaScript Libraries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Introduction to Hosting &amp; Deployment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 Final Project &amp; Presentation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A909-2F82-B675-A463-6E0595DB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2F3AC-360B-AB95-5D7D-465AE4D9C495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2D069-3BD4-A63D-8432-96F5BDE749FE}"/>
              </a:ext>
            </a:extLst>
          </p:cNvPr>
          <p:cNvSpPr txBox="1"/>
          <p:nvPr/>
        </p:nvSpPr>
        <p:spPr>
          <a:xfrm>
            <a:off x="552699" y="2767280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This Course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555B-8D66-2326-98EA-D31A4E61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C52C1-67B9-131D-8CDD-19622E28A220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pic>
        <p:nvPicPr>
          <p:cNvPr id="1026" name="Picture 2" descr="Visual Studio Code full logo transparent PNG - StickPNG">
            <a:extLst>
              <a:ext uri="{FF2B5EF4-FFF2-40B4-BE49-F238E27FC236}">
                <a16:creationId xmlns:a16="http://schemas.microsoft.com/office/drawing/2014/main" id="{40E0D28A-1299-F33C-E99E-12C220A2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72" y="1481558"/>
            <a:ext cx="3403244" cy="17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va Pricing 2025 How much is Canva Pro?">
            <a:extLst>
              <a:ext uri="{FF2B5EF4-FFF2-40B4-BE49-F238E27FC236}">
                <a16:creationId xmlns:a16="http://schemas.microsoft.com/office/drawing/2014/main" id="{EC827C3B-C189-BF44-F0B9-0AB3FB08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26" y="1228269"/>
            <a:ext cx="2251277" cy="22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ma and How to use Figma efficiently - Salto Blog">
            <a:extLst>
              <a:ext uri="{FF2B5EF4-FFF2-40B4-BE49-F238E27FC236}">
                <a16:creationId xmlns:a16="http://schemas.microsoft.com/office/drawing/2014/main" id="{196FE2C4-A94A-DC83-71A6-AEB70FB2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87" y="3631742"/>
            <a:ext cx="3735729" cy="18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iONDegen/qb-phone: Renewed Phone, Reskinned to look like ...">
            <a:extLst>
              <a:ext uri="{FF2B5EF4-FFF2-40B4-BE49-F238E27FC236}">
                <a16:creationId xmlns:a16="http://schemas.microsoft.com/office/drawing/2014/main" id="{FFBF2CBC-3F90-245C-789C-539FBEA9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42" y="3158179"/>
            <a:ext cx="5004426" cy="28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3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F4E2-A966-1248-324B-E0D8B60A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E9A6C2-ECB6-BA75-1509-EA9A2A9531C2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2FD74-FF1A-9C27-8091-8EA298FBE364}"/>
              </a:ext>
            </a:extLst>
          </p:cNvPr>
          <p:cNvSpPr txBox="1"/>
          <p:nvPr/>
        </p:nvSpPr>
        <p:spPr>
          <a:xfrm>
            <a:off x="1018572" y="1054226"/>
            <a:ext cx="10620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Course Materials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hlinkClick r:id="rId3"/>
              </a:rPr>
              <a:t>PSBU_Web_Design_101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B709C-1974-E81E-936F-95C8C0D8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05" y="2870108"/>
            <a:ext cx="3237674" cy="32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A03-BA74-6F8D-C8A7-1942B761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DB1DB6-827A-937B-075C-E7FD6B503276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A3D84-5C19-1307-4C7F-4B6D85867531}"/>
              </a:ext>
            </a:extLst>
          </p:cNvPr>
          <p:cNvSpPr txBox="1"/>
          <p:nvPr/>
        </p:nvSpPr>
        <p:spPr>
          <a:xfrm>
            <a:off x="552699" y="2767280"/>
            <a:ext cx="11086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Q&amp;A?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651B-EC67-0DB9-70BE-ACB1A1F0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DF847-BD30-1BAE-BDD4-B4BCB397C47F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FB8EE-7ADF-A5A3-D07B-1EEBA8CDDA98}"/>
              </a:ext>
            </a:extLst>
          </p:cNvPr>
          <p:cNvSpPr txBox="1"/>
          <p:nvPr/>
        </p:nvSpPr>
        <p:spPr>
          <a:xfrm>
            <a:off x="552699" y="2151727"/>
            <a:ext cx="11086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you next week!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CE69-DE0E-D962-47CE-D0167AC1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95A103-211A-98A0-D91D-4FF34CBC5C1A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9318F-E146-1478-AB69-CF4A60D30CF4}"/>
              </a:ext>
            </a:extLst>
          </p:cNvPr>
          <p:cNvSpPr txBox="1"/>
          <p:nvPr/>
        </p:nvSpPr>
        <p:spPr>
          <a:xfrm>
            <a:off x="1648630" y="3044279"/>
            <a:ext cx="889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101209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E283-DE62-F0C8-7AB1-9241F475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923AB-3A11-FDD5-4927-05E780E235BC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B203-9672-C7A0-4DA0-4EA3D0AC000D}"/>
              </a:ext>
            </a:extLst>
          </p:cNvPr>
          <p:cNvSpPr txBox="1"/>
          <p:nvPr/>
        </p:nvSpPr>
        <p:spPr>
          <a:xfrm>
            <a:off x="1648630" y="3044279"/>
            <a:ext cx="8894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need 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13084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C83B-F974-7808-5F48-B7590C8E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42CE26-7323-23ED-1209-0B9A4330D228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D06E6-61A4-90E9-CF7A-A231526FEE87}"/>
              </a:ext>
            </a:extLst>
          </p:cNvPr>
          <p:cNvSpPr txBox="1"/>
          <p:nvPr/>
        </p:nvSpPr>
        <p:spPr>
          <a:xfrm>
            <a:off x="1648630" y="2705725"/>
            <a:ext cx="8894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want to do with 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3705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B4F7E-8061-00A0-D52E-F83867FCD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1F0E4-7B42-ACA6-AAF0-20FDA76B775A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022EA-9F74-3FE1-0446-127912AF4850}"/>
              </a:ext>
            </a:extLst>
          </p:cNvPr>
          <p:cNvSpPr txBox="1"/>
          <p:nvPr/>
        </p:nvSpPr>
        <p:spPr>
          <a:xfrm>
            <a:off x="1648630" y="2367171"/>
            <a:ext cx="8894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| Focus 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941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4C63-1A44-3B89-0690-5AC08C51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4E0E40-09A1-28EA-1847-FF9E757951A0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BBEFD-C44C-B475-5956-709B82F488F1}"/>
              </a:ext>
            </a:extLst>
          </p:cNvPr>
          <p:cNvSpPr txBox="1"/>
          <p:nvPr/>
        </p:nvSpPr>
        <p:spPr>
          <a:xfrm>
            <a:off x="1751372" y="2737561"/>
            <a:ext cx="889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website?</a:t>
            </a:r>
          </a:p>
        </p:txBody>
      </p:sp>
    </p:spTree>
    <p:extLst>
      <p:ext uri="{BB962C8B-B14F-4D97-AF65-F5344CB8AC3E}">
        <p14:creationId xmlns:p14="http://schemas.microsoft.com/office/powerpoint/2010/main" val="137590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D40B-22A7-59A0-A512-F8551D55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31DDC-B7B5-3E56-E59B-314CF07DCB4E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A03F-5265-BF27-417D-14F15149E22C}"/>
              </a:ext>
            </a:extLst>
          </p:cNvPr>
          <p:cNvSpPr txBox="1"/>
          <p:nvPr/>
        </p:nvSpPr>
        <p:spPr>
          <a:xfrm>
            <a:off x="1751372" y="2737561"/>
            <a:ext cx="8894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Design?</a:t>
            </a:r>
          </a:p>
        </p:txBody>
      </p:sp>
    </p:spTree>
    <p:extLst>
      <p:ext uri="{BB962C8B-B14F-4D97-AF65-F5344CB8AC3E}">
        <p14:creationId xmlns:p14="http://schemas.microsoft.com/office/powerpoint/2010/main" val="25319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D7726-F434-B382-431D-4A2EF541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E77A9A-AD9E-BB91-2549-A53CE858440D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1E9D5-90EF-10F4-476A-2899DBEAE39F}"/>
              </a:ext>
            </a:extLst>
          </p:cNvPr>
          <p:cNvSpPr txBox="1"/>
          <p:nvPr/>
        </p:nvSpPr>
        <p:spPr>
          <a:xfrm>
            <a:off x="2923354" y="3429000"/>
            <a:ext cx="6550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would be covered on fundamental topic on web design and development. This course mainly focus on topic such as HTML, CSS, Java script, and responsive design.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3391A-E909-70CE-4275-2032419C37B7}"/>
              </a:ext>
            </a:extLst>
          </p:cNvPr>
          <p:cNvSpPr txBox="1"/>
          <p:nvPr/>
        </p:nvSpPr>
        <p:spPr>
          <a:xfrm>
            <a:off x="2328457" y="2321004"/>
            <a:ext cx="77405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0A07-6232-C67E-2895-F378CE79F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2DB449-A525-E65C-EAA2-5584A2912AD3}"/>
              </a:ext>
            </a:extLst>
          </p:cNvPr>
          <p:cNvSpPr txBox="1"/>
          <p:nvPr/>
        </p:nvSpPr>
        <p:spPr>
          <a:xfrm>
            <a:off x="102742" y="11301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 101: “Introduction to course”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Lecturer: PENG LYKHEANG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F38C4-EF69-47C8-3579-2917B9C28E01}"/>
              </a:ext>
            </a:extLst>
          </p:cNvPr>
          <p:cNvSpPr txBox="1"/>
          <p:nvPr/>
        </p:nvSpPr>
        <p:spPr>
          <a:xfrm>
            <a:off x="552699" y="1325582"/>
            <a:ext cx="110866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 of the Course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7A24D-A9CB-7536-49F7-9E32787D903B}"/>
              </a:ext>
            </a:extLst>
          </p:cNvPr>
          <p:cNvSpPr txBox="1"/>
          <p:nvPr/>
        </p:nvSpPr>
        <p:spPr>
          <a:xfrm>
            <a:off x="2536327" y="2228985"/>
            <a:ext cx="7324829" cy="3789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on fundamental of Web Development and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able development basic website using HTML, CSS, and Java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able to design responsive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 basic tool for UX/UI design and Version control (GitHub).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Getting knowledge of how to deploy a website.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4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499</Words>
  <Application>Microsoft Office PowerPoint</Application>
  <PresentationFormat>Widescreen</PresentationFormat>
  <Paragraphs>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kheang ly</dc:creator>
  <cp:lastModifiedBy>kheang ly</cp:lastModifiedBy>
  <cp:revision>25</cp:revision>
  <dcterms:created xsi:type="dcterms:W3CDTF">2025-03-24T13:44:06Z</dcterms:created>
  <dcterms:modified xsi:type="dcterms:W3CDTF">2025-03-25T15:49:31Z</dcterms:modified>
</cp:coreProperties>
</file>