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5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9BBB1-2DF8-497D-81E7-55722948CB6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156D7-CAAF-45E2-9066-0052B4CA1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156D7-CAAF-45E2-9066-0052B4CA17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4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A176-FD34-6E0E-3587-127C0E534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E6BDB-8317-F3CE-0DFA-350139E10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626BE-C5B0-94D9-A417-A47834B6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D79-A680-4428-AC2F-23CF56EA802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215A4-79D3-82A3-2348-D2DE7573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98B93-EE70-B5C0-7AF0-034D2739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60C-D52D-425D-9EC0-FF99338C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0FF9-F4B5-967A-F4E3-DF735AE9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EFEE9-E251-B3F3-610D-D7C49CB07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7A1AF-493B-3C28-A695-3AE350E7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D79-A680-4428-AC2F-23CF56EA802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B601E-2FF9-AC0A-E129-72939542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407B0-B862-3A7B-5327-431622A9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60C-D52D-425D-9EC0-FF99338C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7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5D80F-DF49-0C72-21F2-9C8D37492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E5307-D29B-DE9B-E2C4-A9479935F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057BF-10B7-8D3E-F820-2A3045AC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D79-A680-4428-AC2F-23CF56EA802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3B32E-89A6-ADF2-2684-35254D66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C25B5-2763-D97D-8D01-E7B39ED3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60C-D52D-425D-9EC0-FF99338C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0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A444-1312-D916-235A-8A698B5E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EB871-4927-F1D5-BA1E-D4E333646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FCDCA-83E5-A9CA-64AA-200430EE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D79-A680-4428-AC2F-23CF56EA802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61864-1C07-F606-7C98-438663AE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C3C02-4D8F-95FF-A3A3-A06C929F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60C-D52D-425D-9EC0-FF99338C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4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AAF0-E62E-A22C-5A31-291FD46E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84A57-9B4E-56A3-7938-D3C15FBED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CA340-A1E9-01C4-082B-76A81A79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D79-A680-4428-AC2F-23CF56EA802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6E186-F9E5-D483-E33D-69E46669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7DBBA-9466-E7EA-B00E-036AC02A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60C-D52D-425D-9EC0-FF99338C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6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DC90-CA3B-3E6F-FA87-D1E626C9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A2FC-91D0-4A2D-CFC7-9451E93BD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A7538-2D24-AFD8-382D-60D36B28B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E518F-AFA2-6DE7-D6ED-6B4B045A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D79-A680-4428-AC2F-23CF56EA802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90A71-0444-3D68-08B5-B1AA223D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761F-61B8-E49E-A782-7D517398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60C-D52D-425D-9EC0-FF99338C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3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60F0-BED5-A4C0-9F22-E0FECC2E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FC765-9C9B-45FA-1FBB-A50603353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745A8-5693-3775-01BE-A77FC67C5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BEA36-C1B8-6EA3-288B-E8EABC973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7AF93-3826-3EF3-069A-75708A665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74029-D6C5-6F57-C822-D4845502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D79-A680-4428-AC2F-23CF56EA802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4A33D-A401-03F5-2C6C-47509163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4AC18-741D-7827-3081-CDAC0468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60C-D52D-425D-9EC0-FF99338C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7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3709-E1E6-D3B6-28F1-9C7054F5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C7EC8-FE7E-1199-1340-625F1719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D79-A680-4428-AC2F-23CF56EA802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96FC0-34F7-0851-844D-014FDA8FC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18DB5-3D28-9595-283B-EA999BD4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60C-D52D-425D-9EC0-FF99338C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2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4F44F-7CE9-752F-B4F0-C5D56852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D79-A680-4428-AC2F-23CF56EA802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CFC83-64E0-DFEF-6242-6E22E9A1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6E7E4-5737-FDD7-78E7-A4FC3CF7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60C-D52D-425D-9EC0-FF99338C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7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2014-4354-8A66-2599-2D9D01AF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8312-26A4-1EC6-198C-3860499FF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F42D6-ECA1-C0C4-BA83-B952CEB02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08FF2-70DC-57CB-A8A0-45186370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D79-A680-4428-AC2F-23CF56EA802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4B3FA-E038-84E2-0BFA-EFFF4192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35449-A2DD-123E-9BDF-E44633F9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60C-D52D-425D-9EC0-FF99338C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8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12C5-0426-B886-E323-CB4A8E3B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D0761-17F4-4F71-1B25-88DCB4ADB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FBB1E-493D-BDF9-8787-E54998CC0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92AB8-E078-8A07-FEDC-91C06548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D79-A680-4428-AC2F-23CF56EA802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2BD1D-57F8-A41A-4088-A8D9CBA8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D6AE9-FE6F-399A-3C0D-269DF77D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60C-D52D-425D-9EC0-FF99338C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14CD3-113A-FDA0-F51F-73290DAC9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64A6D-2EA7-12A5-D7A1-B60505EDC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CB46-312D-66FB-E791-1A8F06DDF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B74D79-A680-4428-AC2F-23CF56EA802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9A4B0-020D-BB59-57D4-D933144DA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1CFD-A919-2C93-D2EB-D23F2D5DB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36060C-D52D-425D-9EC0-FF99338C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8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75EA72-467D-A845-87F0-FEE32C16700D}"/>
              </a:ext>
            </a:extLst>
          </p:cNvPr>
          <p:cNvSpPr txBox="1"/>
          <p:nvPr/>
        </p:nvSpPr>
        <p:spPr>
          <a:xfrm>
            <a:off x="0" y="1062590"/>
            <a:ext cx="2700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253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Faculty of Information Technology Computer Science</a:t>
            </a:r>
          </a:p>
          <a:p>
            <a:pPr algn="ctr"/>
            <a:endParaRPr lang="en-US" sz="32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B5BCB4-D2CC-BD7C-1F09-3741C67B3A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43"/>
          <a:stretch/>
        </p:blipFill>
        <p:spPr bwMode="auto">
          <a:xfrm>
            <a:off x="282539" y="194396"/>
            <a:ext cx="2135512" cy="86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1FEE1-48BC-8ED6-3B0D-9482826CF0EF}"/>
              </a:ext>
            </a:extLst>
          </p:cNvPr>
          <p:cNvSpPr txBox="1"/>
          <p:nvPr/>
        </p:nvSpPr>
        <p:spPr>
          <a:xfrm>
            <a:off x="2433263" y="2504747"/>
            <a:ext cx="7325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Design 101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AE526-30BF-97C4-F718-368500F5632F}"/>
              </a:ext>
            </a:extLst>
          </p:cNvPr>
          <p:cNvSpPr txBox="1"/>
          <p:nvPr/>
        </p:nvSpPr>
        <p:spPr>
          <a:xfrm>
            <a:off x="2433263" y="3787303"/>
            <a:ext cx="73254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0: “Introduction to Course ”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Lecturer: PENG LYKHEANG </a:t>
            </a:r>
          </a:p>
        </p:txBody>
      </p:sp>
    </p:spTree>
    <p:extLst>
      <p:ext uri="{BB962C8B-B14F-4D97-AF65-F5344CB8AC3E}">
        <p14:creationId xmlns:p14="http://schemas.microsoft.com/office/powerpoint/2010/main" val="427828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kheang ly</dc:creator>
  <cp:lastModifiedBy>kheang ly</cp:lastModifiedBy>
  <cp:revision>7</cp:revision>
  <dcterms:created xsi:type="dcterms:W3CDTF">2025-03-24T13:44:06Z</dcterms:created>
  <dcterms:modified xsi:type="dcterms:W3CDTF">2025-03-24T14:30:56Z</dcterms:modified>
</cp:coreProperties>
</file>