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267" r:id="rId3"/>
    <p:sldId id="258" r:id="rId4"/>
    <p:sldId id="259" r:id="rId5"/>
  </p:sldIdLst>
  <p:sldSz cx="9144000" cy="6858000" type="screen4x3"/>
  <p:notesSz cx="7086600" cy="10210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333399"/>
    <a:srgbClr val="000066"/>
    <a:srgbClr val="5F5F5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49" autoAdjust="0"/>
  </p:normalViewPr>
  <p:slideViewPr>
    <p:cSldViewPr>
      <p:cViewPr varScale="1">
        <p:scale>
          <a:sx n="102" d="100"/>
          <a:sy n="102" d="100"/>
        </p:scale>
        <p:origin x="13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Paulo Peixoto Santos" userId="1bcb44e7-5d82-436c-b2eb-8036fed75eb8" providerId="ADAL" clId="{70AF9600-BB7B-EA40-A209-74FBE4C87171}"/>
    <pc:docChg chg="custSel delSld modSld">
      <pc:chgData name="Luís Paulo Peixoto Santos" userId="1bcb44e7-5d82-436c-b2eb-8036fed75eb8" providerId="ADAL" clId="{70AF9600-BB7B-EA40-A209-74FBE4C87171}" dt="2024-02-04T21:51:57.873" v="589" actId="2696"/>
      <pc:docMkLst>
        <pc:docMk/>
      </pc:docMkLst>
      <pc:sldChg chg="modSp mod">
        <pc:chgData name="Luís Paulo Peixoto Santos" userId="1bcb44e7-5d82-436c-b2eb-8036fed75eb8" providerId="ADAL" clId="{70AF9600-BB7B-EA40-A209-74FBE4C87171}" dt="2024-02-04T21:40:34.076" v="49" actId="113"/>
        <pc:sldMkLst>
          <pc:docMk/>
          <pc:sldMk cId="0" sldId="256"/>
        </pc:sldMkLst>
        <pc:spChg chg="mod">
          <ac:chgData name="Luís Paulo Peixoto Santos" userId="1bcb44e7-5d82-436c-b2eb-8036fed75eb8" providerId="ADAL" clId="{70AF9600-BB7B-EA40-A209-74FBE4C87171}" dt="2024-02-04T21:40:34.076" v="49" actId="113"/>
          <ac:spMkLst>
            <pc:docMk/>
            <pc:sldMk cId="0" sldId="256"/>
            <ac:spMk id="14337" creationId="{00000000-0000-0000-0000-000000000000}"/>
          </ac:spMkLst>
        </pc:spChg>
      </pc:sldChg>
      <pc:sldChg chg="addSp delSp modSp mod">
        <pc:chgData name="Luís Paulo Peixoto Santos" userId="1bcb44e7-5d82-436c-b2eb-8036fed75eb8" providerId="ADAL" clId="{70AF9600-BB7B-EA40-A209-74FBE4C87171}" dt="2024-02-04T21:48:49.836" v="307" actId="478"/>
        <pc:sldMkLst>
          <pc:docMk/>
          <pc:sldMk cId="0" sldId="258"/>
        </pc:sldMkLst>
        <pc:spChg chg="add del mod">
          <ac:chgData name="Luís Paulo Peixoto Santos" userId="1bcb44e7-5d82-436c-b2eb-8036fed75eb8" providerId="ADAL" clId="{70AF9600-BB7B-EA40-A209-74FBE4C87171}" dt="2024-02-04T21:48:49.836" v="307" actId="478"/>
          <ac:spMkLst>
            <pc:docMk/>
            <pc:sldMk cId="0" sldId="258"/>
            <ac:spMk id="3" creationId="{CCBE0B3F-FF52-B9ED-309E-E70BD7B1DB7F}"/>
          </ac:spMkLst>
        </pc:spChg>
        <pc:spChg chg="add mod">
          <ac:chgData name="Luís Paulo Peixoto Santos" userId="1bcb44e7-5d82-436c-b2eb-8036fed75eb8" providerId="ADAL" clId="{70AF9600-BB7B-EA40-A209-74FBE4C87171}" dt="2024-02-04T21:48:39.421" v="306"/>
          <ac:spMkLst>
            <pc:docMk/>
            <pc:sldMk cId="0" sldId="258"/>
            <ac:spMk id="4" creationId="{8298AED9-D76A-F7C6-3640-6B5886AF6CF8}"/>
          </ac:spMkLst>
        </pc:spChg>
        <pc:spChg chg="del mod">
          <ac:chgData name="Luís Paulo Peixoto Santos" userId="1bcb44e7-5d82-436c-b2eb-8036fed75eb8" providerId="ADAL" clId="{70AF9600-BB7B-EA40-A209-74FBE4C87171}" dt="2024-02-04T21:48:36.381" v="305" actId="478"/>
          <ac:spMkLst>
            <pc:docMk/>
            <pc:sldMk cId="0" sldId="258"/>
            <ac:spMk id="17411" creationId="{00000000-0000-0000-0000-000000000000}"/>
          </ac:spMkLst>
        </pc:spChg>
        <pc:picChg chg="add mod">
          <ac:chgData name="Luís Paulo Peixoto Santos" userId="1bcb44e7-5d82-436c-b2eb-8036fed75eb8" providerId="ADAL" clId="{70AF9600-BB7B-EA40-A209-74FBE4C87171}" dt="2024-02-04T21:48:39.421" v="306"/>
          <ac:picMkLst>
            <pc:docMk/>
            <pc:sldMk cId="0" sldId="258"/>
            <ac:picMk id="5" creationId="{C3596A99-4551-0386-58D1-E8B778F03480}"/>
          </ac:picMkLst>
        </pc:picChg>
      </pc:sldChg>
      <pc:sldChg chg="modSp mod">
        <pc:chgData name="Luís Paulo Peixoto Santos" userId="1bcb44e7-5d82-436c-b2eb-8036fed75eb8" providerId="ADAL" clId="{70AF9600-BB7B-EA40-A209-74FBE4C87171}" dt="2024-02-04T21:51:43.434" v="588" actId="20577"/>
        <pc:sldMkLst>
          <pc:docMk/>
          <pc:sldMk cId="0" sldId="259"/>
        </pc:sldMkLst>
        <pc:spChg chg="mod">
          <ac:chgData name="Luís Paulo Peixoto Santos" userId="1bcb44e7-5d82-436c-b2eb-8036fed75eb8" providerId="ADAL" clId="{70AF9600-BB7B-EA40-A209-74FBE4C87171}" dt="2024-02-04T21:51:43.434" v="588" actId="20577"/>
          <ac:spMkLst>
            <pc:docMk/>
            <pc:sldMk cId="0" sldId="259"/>
            <ac:spMk id="18435" creationId="{00000000-0000-0000-0000-000000000000}"/>
          </ac:spMkLst>
        </pc:spChg>
      </pc:sldChg>
      <pc:sldChg chg="del">
        <pc:chgData name="Luís Paulo Peixoto Santos" userId="1bcb44e7-5d82-436c-b2eb-8036fed75eb8" providerId="ADAL" clId="{70AF9600-BB7B-EA40-A209-74FBE4C87171}" dt="2024-02-04T21:51:57.873" v="589" actId="2696"/>
        <pc:sldMkLst>
          <pc:docMk/>
          <pc:sldMk cId="0" sldId="263"/>
        </pc:sldMkLst>
      </pc:sldChg>
      <pc:sldChg chg="addSp delSp modSp mod">
        <pc:chgData name="Luís Paulo Peixoto Santos" userId="1bcb44e7-5d82-436c-b2eb-8036fed75eb8" providerId="ADAL" clId="{70AF9600-BB7B-EA40-A209-74FBE4C87171}" dt="2024-02-04T21:47:16.347" v="291" actId="242"/>
        <pc:sldMkLst>
          <pc:docMk/>
          <pc:sldMk cId="1249799742" sldId="267"/>
        </pc:sldMkLst>
        <pc:spChg chg="mod">
          <ac:chgData name="Luís Paulo Peixoto Santos" userId="1bcb44e7-5d82-436c-b2eb-8036fed75eb8" providerId="ADAL" clId="{70AF9600-BB7B-EA40-A209-74FBE4C87171}" dt="2024-02-04T21:41:34.174" v="74" actId="20577"/>
          <ac:spMkLst>
            <pc:docMk/>
            <pc:sldMk cId="1249799742" sldId="267"/>
            <ac:spMk id="2" creationId="{00000000-0000-0000-0000-000000000000}"/>
          </ac:spMkLst>
        </pc:spChg>
        <pc:spChg chg="del">
          <ac:chgData name="Luís Paulo Peixoto Santos" userId="1bcb44e7-5d82-436c-b2eb-8036fed75eb8" providerId="ADAL" clId="{70AF9600-BB7B-EA40-A209-74FBE4C87171}" dt="2024-02-04T21:41:39.197" v="75" actId="478"/>
          <ac:spMkLst>
            <pc:docMk/>
            <pc:sldMk cId="1249799742" sldId="267"/>
            <ac:spMk id="3" creationId="{00000000-0000-0000-0000-000000000000}"/>
          </ac:spMkLst>
        </pc:spChg>
        <pc:spChg chg="del">
          <ac:chgData name="Luís Paulo Peixoto Santos" userId="1bcb44e7-5d82-436c-b2eb-8036fed75eb8" providerId="ADAL" clId="{70AF9600-BB7B-EA40-A209-74FBE4C87171}" dt="2024-02-04T21:41:48.814" v="77" actId="478"/>
          <ac:spMkLst>
            <pc:docMk/>
            <pc:sldMk cId="1249799742" sldId="267"/>
            <ac:spMk id="6" creationId="{00000000-0000-0000-0000-000000000000}"/>
          </ac:spMkLst>
        </pc:spChg>
        <pc:spChg chg="add del mod">
          <ac:chgData name="Luís Paulo Peixoto Santos" userId="1bcb44e7-5d82-436c-b2eb-8036fed75eb8" providerId="ADAL" clId="{70AF9600-BB7B-EA40-A209-74FBE4C87171}" dt="2024-02-04T21:41:44.213" v="76" actId="478"/>
          <ac:spMkLst>
            <pc:docMk/>
            <pc:sldMk cId="1249799742" sldId="267"/>
            <ac:spMk id="8" creationId="{D9A2E8F6-9AC7-BAF3-4A80-BD60FCC61223}"/>
          </ac:spMkLst>
        </pc:spChg>
        <pc:graphicFrameChg chg="add mod modGraphic">
          <ac:chgData name="Luís Paulo Peixoto Santos" userId="1bcb44e7-5d82-436c-b2eb-8036fed75eb8" providerId="ADAL" clId="{70AF9600-BB7B-EA40-A209-74FBE4C87171}" dt="2024-02-04T21:47:16.347" v="291" actId="242"/>
          <ac:graphicFrameMkLst>
            <pc:docMk/>
            <pc:sldMk cId="1249799742" sldId="267"/>
            <ac:graphicFrameMk id="9" creationId="{FD5739F8-982A-0E8E-DDED-72B9A72E6F49}"/>
          </ac:graphicFrameMkLst>
        </pc:graphicFrameChg>
      </pc:sldChg>
      <pc:sldChg chg="del">
        <pc:chgData name="Luís Paulo Peixoto Santos" userId="1bcb44e7-5d82-436c-b2eb-8036fed75eb8" providerId="ADAL" clId="{70AF9600-BB7B-EA40-A209-74FBE4C87171}" dt="2024-02-04T21:47:28.700" v="292" actId="2696"/>
        <pc:sldMkLst>
          <pc:docMk/>
          <pc:sldMk cId="2102697176" sldId="268"/>
        </pc:sldMkLst>
      </pc:sldChg>
      <pc:sldChg chg="del">
        <pc:chgData name="Luís Paulo Peixoto Santos" userId="1bcb44e7-5d82-436c-b2eb-8036fed75eb8" providerId="ADAL" clId="{70AF9600-BB7B-EA40-A209-74FBE4C87171}" dt="2024-02-04T21:47:28.700" v="292" actId="2696"/>
        <pc:sldMkLst>
          <pc:docMk/>
          <pc:sldMk cId="362969816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2DA04-8CAD-D642-9ECB-A5941C16D03A}" type="datetimeFigureOut">
              <a:rPr lang="pt-PT" smtClean="0"/>
              <a:t>04/02/24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788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45FBE-708E-7143-A035-5D5204DEB1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3373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945" y="0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5175"/>
            <a:ext cx="5105400" cy="3829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344" y="4850131"/>
            <a:ext cx="5669914" cy="459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Clique para editar os estilos de texto do modelo global</a:t>
            </a:r>
          </a:p>
          <a:p>
            <a:pPr lvl="1"/>
            <a:r>
              <a:rPr lang="en-GB" noProof="0"/>
              <a:t>Segundo nível</a:t>
            </a:r>
          </a:p>
          <a:p>
            <a:pPr lvl="2"/>
            <a:r>
              <a:rPr lang="en-GB" noProof="0"/>
              <a:t>Terceiro nível</a:t>
            </a:r>
          </a:p>
          <a:p>
            <a:pPr lvl="3"/>
            <a:r>
              <a:rPr lang="en-GB" noProof="0"/>
              <a:t>Quarto nível</a:t>
            </a:r>
          </a:p>
          <a:p>
            <a:pPr lvl="4"/>
            <a:r>
              <a:rPr lang="en-GB" noProof="0"/>
              <a:t>Quinto nível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98675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945" y="9698675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34A7883-532B-4165-8320-49258CAE24A5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755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34000" y="1001713"/>
            <a:ext cx="0" cy="4930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0888" y="2994025"/>
            <a:ext cx="4505325" cy="2951163"/>
          </a:xfrm>
        </p:spPr>
        <p:txBody>
          <a:bodyPr/>
          <a:lstStyle>
            <a:lvl1pPr marL="0" indent="0" algn="r">
              <a:buFontTx/>
              <a:buNone/>
              <a:defRPr sz="2800"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419725" y="3001963"/>
            <a:ext cx="3473450" cy="1470025"/>
          </a:xfrm>
        </p:spPr>
        <p:txBody>
          <a:bodyPr anchor="t"/>
          <a:lstStyle>
            <a:lvl1pPr>
              <a:defRPr sz="2400">
                <a:solidFill>
                  <a:srgbClr val="5F5F5F"/>
                </a:solidFill>
              </a:defRPr>
            </a:lvl1pPr>
          </a:lstStyle>
          <a:p>
            <a:r>
              <a:rPr lang="pt-PT" dirty="0"/>
              <a:t>Clique para editar o estilo do título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11560" y="692696"/>
            <a:ext cx="3921715" cy="83099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Mestrado em </a:t>
            </a:r>
          </a:p>
          <a:p>
            <a:r>
              <a:rPr lang="pt-PT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Engenharia Informática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FBE1A-9701-4850-9311-24843321749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27800" y="333375"/>
            <a:ext cx="1946275" cy="57626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689600" cy="57626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9FA74-628C-41F1-A40B-5D56B25188B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>
          <a:xfrm>
            <a:off x="190500" y="6240463"/>
            <a:ext cx="36576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EFD02-FA88-4A3F-8747-37805FDDFCC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F921C-CF2A-4C3F-BE05-D14ED0E5DAE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0958D-2CE2-4EFC-B1FB-505BC995DBF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74CFB-8589-4969-834C-4C3253AA420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452C7-AE53-42D6-9B96-07A6B4935E2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E315-3F46-4E24-AFC1-52A68475B5A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A8496-040D-427C-80E7-05D3F0801A4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F30B6-88ED-43A3-9A99-75806E06563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493838"/>
            <a:ext cx="86169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83768" y="325438"/>
            <a:ext cx="635067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00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F624C23-DCB6-459E-A243-EF8C631603D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01613" y="1293813"/>
            <a:ext cx="8674100" cy="42862"/>
          </a:xfrm>
          <a:prstGeom prst="rect">
            <a:avLst/>
          </a:prstGeom>
          <a:solidFill>
            <a:srgbClr val="33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PT">
              <a:solidFill>
                <a:srgbClr val="4343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15516" y="296652"/>
            <a:ext cx="2232248" cy="73866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Mestrado</a:t>
            </a:r>
          </a:p>
          <a:p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Engª  Informática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mageprocessingplac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19724" y="3001963"/>
            <a:ext cx="3724275" cy="1470025"/>
          </a:xfrm>
        </p:spPr>
        <p:txBody>
          <a:bodyPr/>
          <a:lstStyle/>
          <a:p>
            <a:pPr eaLnBrk="1" hangingPunct="1"/>
            <a:r>
              <a:rPr lang="en-GB" dirty="0" err="1"/>
              <a:t>Visão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Computador</a:t>
            </a:r>
            <a:br>
              <a:rPr lang="en-GB" dirty="0"/>
            </a:br>
            <a:r>
              <a:rPr lang="en-GB" dirty="0"/>
              <a:t>e</a:t>
            </a:r>
            <a:br>
              <a:rPr lang="en-GB" dirty="0"/>
            </a:br>
            <a:r>
              <a:rPr lang="en-GB" b="1" dirty="0" err="1"/>
              <a:t>Processamento</a:t>
            </a:r>
            <a:r>
              <a:rPr lang="en-GB" b="1" dirty="0"/>
              <a:t> de </a:t>
            </a:r>
            <a:r>
              <a:rPr lang="en-GB" b="1" dirty="0" err="1"/>
              <a:t>Imagem</a:t>
            </a:r>
            <a:endParaRPr lang="en-GB" b="1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0888" y="2994025"/>
            <a:ext cx="4505325" cy="3027363"/>
          </a:xfrm>
        </p:spPr>
        <p:txBody>
          <a:bodyPr/>
          <a:lstStyle/>
          <a:p>
            <a:pPr eaLnBrk="1" hangingPunct="1"/>
            <a:r>
              <a:rPr lang="en-GB" sz="3200" dirty="0" err="1"/>
              <a:t>Apresentação</a:t>
            </a:r>
            <a:endParaRPr lang="en-GB" sz="3200" dirty="0"/>
          </a:p>
          <a:p>
            <a:pPr eaLnBrk="1" hangingPunct="1"/>
            <a:endParaRPr lang="en-GB" sz="3200" dirty="0"/>
          </a:p>
          <a:p>
            <a:pPr eaLnBrk="1" hangingPunct="1"/>
            <a:endParaRPr lang="en-GB" sz="3200" dirty="0"/>
          </a:p>
          <a:p>
            <a:pPr eaLnBrk="1" hangingPunct="1"/>
            <a:endParaRPr lang="en-GB" sz="3200" dirty="0"/>
          </a:p>
          <a:p>
            <a:pPr eaLnBrk="1" hangingPunct="1"/>
            <a:endParaRPr lang="en-GB" sz="1800" dirty="0"/>
          </a:p>
          <a:p>
            <a:pPr eaLnBrk="1" hangingPunct="1"/>
            <a:r>
              <a:rPr lang="en-GB" sz="1800" dirty="0"/>
              <a:t>Luís Paulo Peixoto dos Santos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Calendarização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 e Processamento de Imagem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2</a:t>
            </a:fld>
            <a:endParaRPr lang="pt-PT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D5739F8-982A-0E8E-DDED-72B9A72E6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07340"/>
              </p:ext>
            </p:extLst>
          </p:nvPr>
        </p:nvGraphicFramePr>
        <p:xfrm>
          <a:off x="1043608" y="2381727"/>
          <a:ext cx="7224464" cy="2768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49463">
                  <a:extLst>
                    <a:ext uri="{9D8B030D-6E8A-4147-A177-3AD203B41FA5}">
                      <a16:colId xmlns:a16="http://schemas.microsoft.com/office/drawing/2014/main" val="1023256990"/>
                    </a:ext>
                  </a:extLst>
                </a:gridCol>
                <a:gridCol w="1237398">
                  <a:extLst>
                    <a:ext uri="{9D8B030D-6E8A-4147-A177-3AD203B41FA5}">
                      <a16:colId xmlns:a16="http://schemas.microsoft.com/office/drawing/2014/main" val="2681812743"/>
                    </a:ext>
                  </a:extLst>
                </a:gridCol>
                <a:gridCol w="4337603">
                  <a:extLst>
                    <a:ext uri="{9D8B030D-6E8A-4147-A177-3AD203B41FA5}">
                      <a16:colId xmlns:a16="http://schemas.microsoft.com/office/drawing/2014/main" val="189203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Semana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Programa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7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9.Fev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/>
                        <a:t>Apresentação</a:t>
                      </a: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/>
                        <a:t>Processamento</a:t>
                      </a:r>
                      <a:r>
                        <a:rPr lang="en-GB" dirty="0"/>
                        <a:t> de </a:t>
                      </a:r>
                      <a:r>
                        <a:rPr lang="en-GB" dirty="0" err="1"/>
                        <a:t>Imagem</a:t>
                      </a: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/>
                        <a:t>Filtragem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Espacial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32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16.Fev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/>
                        <a:t>Filtragem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Espectral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9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23.Fev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/>
                        <a:t>Segmentação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7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/>
                        <a:t>Início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Projecto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0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/>
                        <a:t>Limite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Submissão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projecto</a:t>
                      </a:r>
                      <a:r>
                        <a:rPr lang="en-GB" dirty="0"/>
                        <a:t> no 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879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79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BE7386-DBFC-4067-9680-1F92C978BD9B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Bibliografia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 e Processamento de Imagem</a:t>
            </a:r>
            <a:endParaRPr lang="pt-PT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8298AED9-D76A-F7C6-3640-6B5886AF6CF8}"/>
              </a:ext>
            </a:extLst>
          </p:cNvPr>
          <p:cNvSpPr txBox="1">
            <a:spLocks/>
          </p:cNvSpPr>
          <p:nvPr/>
        </p:nvSpPr>
        <p:spPr bwMode="auto">
          <a:xfrm>
            <a:off x="3995937" y="1493838"/>
            <a:ext cx="4848026" cy="4602162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1800" kern="0">
                <a:latin typeface="+mn-lt"/>
              </a:rPr>
              <a:t>© 2008 by Pearson Education, Inc.</a:t>
            </a:r>
          </a:p>
          <a:p>
            <a:pPr marL="0" indent="0">
              <a:buFontTx/>
              <a:buNone/>
            </a:pPr>
            <a:r>
              <a:rPr lang="pt-PT" sz="1800" kern="0">
                <a:latin typeface="+mn-lt"/>
              </a:rPr>
              <a:t>Pearson Prentice Hall</a:t>
            </a:r>
          </a:p>
          <a:p>
            <a:pPr marL="0" indent="0">
              <a:buFontTx/>
              <a:buNone/>
            </a:pPr>
            <a:r>
              <a:rPr lang="pt-PT" sz="1800" kern="0">
                <a:latin typeface="+mn-lt"/>
              </a:rPr>
              <a:t>Pearson Education, Inc.</a:t>
            </a:r>
          </a:p>
          <a:p>
            <a:pPr marL="0" indent="0">
              <a:buFontTx/>
              <a:buNone/>
            </a:pPr>
            <a:r>
              <a:rPr lang="pt-PT" sz="1800" kern="0">
                <a:latin typeface="+mn-lt"/>
              </a:rPr>
              <a:t>Upper Saddle River, New Jersey 07458</a:t>
            </a:r>
          </a:p>
          <a:p>
            <a:pPr marL="0" indent="0">
              <a:buFontTx/>
              <a:buNone/>
            </a:pPr>
            <a:endParaRPr lang="pt-PT" sz="1800" kern="0">
              <a:latin typeface="+mn-lt"/>
            </a:endParaRPr>
          </a:p>
          <a:p>
            <a:pPr marL="0" indent="0">
              <a:buFontTx/>
              <a:buNone/>
            </a:pPr>
            <a:r>
              <a:rPr lang="pt-PT" sz="1800" kern="0">
                <a:latin typeface="+mn-lt"/>
              </a:rPr>
              <a:t>ISBN 0-13-168728-x</a:t>
            </a:r>
          </a:p>
          <a:p>
            <a:pPr marL="0" indent="0">
              <a:buFontTx/>
              <a:buNone/>
            </a:pPr>
            <a:endParaRPr lang="pt-PT" sz="1800" kern="0">
              <a:latin typeface="+mn-lt"/>
            </a:endParaRPr>
          </a:p>
          <a:p>
            <a:pPr marL="0" indent="0">
              <a:buFontTx/>
              <a:buNone/>
            </a:pPr>
            <a:r>
              <a:rPr lang="pt-PT" sz="1600" kern="0">
                <a:solidFill>
                  <a:schemeClr val="accent6">
                    <a:lumMod val="50000"/>
                  </a:schemeClr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https://www.imageprocessingplace.com/</a:t>
            </a:r>
            <a:endParaRPr lang="pt-PT" sz="1600" kern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 marL="0" indent="0">
              <a:buFontTx/>
              <a:buNone/>
            </a:pPr>
            <a:endParaRPr lang="pt-PT" sz="1800" kern="0">
              <a:latin typeface="+mn-lt"/>
            </a:endParaRPr>
          </a:p>
          <a:p>
            <a:pPr marL="0" indent="0">
              <a:buFontTx/>
              <a:buNone/>
            </a:pPr>
            <a:endParaRPr lang="en-GB" sz="1800" kern="0" dirty="0">
              <a:latin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596A99-4551-0386-58D1-E8B778F03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58944"/>
            <a:ext cx="3097365" cy="4271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F69207-1D2C-4201-814A-E9496F86A3E4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Metodologia de Avaliação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dirty="0" err="1"/>
              <a:t>Projecto</a:t>
            </a:r>
            <a:r>
              <a:rPr lang="pt-PT" dirty="0"/>
              <a:t>: resolução de um problema concreto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</a:pPr>
            <a:r>
              <a:rPr lang="pt-PT" dirty="0"/>
              <a:t>Grupos de 2 elementos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</a:pPr>
            <a:r>
              <a:rPr lang="pt-PT" dirty="0"/>
              <a:t>Início dos trabalhos na aula do dia 1 de Março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</a:pPr>
            <a:r>
              <a:rPr lang="pt-PT" dirty="0"/>
              <a:t>Entrega até às 23h59 do dia 7 de Março (</a:t>
            </a:r>
            <a:r>
              <a:rPr lang="pt-PT" dirty="0" err="1"/>
              <a:t>eLearning</a:t>
            </a:r>
            <a:r>
              <a:rPr lang="pt-PT" dirty="0"/>
              <a:t>)</a:t>
            </a:r>
          </a:p>
          <a:p>
            <a:pPr lvl="1" eaLnBrk="1" hangingPunct="1">
              <a:spcBef>
                <a:spcPts val="800"/>
              </a:spcBef>
              <a:spcAft>
                <a:spcPts val="1200"/>
              </a:spcAft>
            </a:pPr>
            <a:r>
              <a:rPr lang="pt-PT" dirty="0" err="1"/>
              <a:t>jupyter</a:t>
            </a:r>
            <a:r>
              <a:rPr lang="pt-PT" dirty="0"/>
              <a:t> </a:t>
            </a:r>
            <a:r>
              <a:rPr lang="pt-PT" dirty="0" err="1"/>
              <a:t>notebook</a:t>
            </a:r>
            <a:r>
              <a:rPr lang="pt-PT" dirty="0"/>
              <a:t> (.</a:t>
            </a:r>
            <a:r>
              <a:rPr lang="pt-PT" dirty="0" err="1"/>
              <a:t>ipynb</a:t>
            </a:r>
            <a:r>
              <a:rPr lang="pt-PT" dirty="0"/>
              <a:t>)</a:t>
            </a:r>
          </a:p>
          <a:p>
            <a:pPr lvl="1" eaLnBrk="1" hangingPunct="1">
              <a:spcBef>
                <a:spcPts val="800"/>
              </a:spcBef>
              <a:spcAft>
                <a:spcPts val="1200"/>
              </a:spcAft>
            </a:pPr>
            <a:r>
              <a:rPr lang="pt-PT" dirty="0"/>
              <a:t>Constitui-se como relatório (justificação das opções tomadas e análise de resultados)</a:t>
            </a:r>
          </a:p>
          <a:p>
            <a:pPr marL="0" indent="0" eaLnBrk="1" hangingPunct="1">
              <a:spcBef>
                <a:spcPts val="800"/>
              </a:spcBef>
              <a:spcAft>
                <a:spcPts val="1200"/>
              </a:spcAft>
              <a:buNone/>
            </a:pP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 e Processamento de Imagem</a:t>
            </a:r>
            <a:endParaRPr lang="pt-P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cgav">
  <a:themeElements>
    <a:clrScheme name="mcga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cga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cga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ga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mcgav</Template>
  <TotalTime>1407</TotalTime>
  <Words>161</Words>
  <Application>Microsoft Macintosh PowerPoint</Application>
  <PresentationFormat>Apresentação no Ecrã 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Verdana</vt:lpstr>
      <vt:lpstr>mcgav</vt:lpstr>
      <vt:lpstr>Visão por Computador e Processamento de Imagem</vt:lpstr>
      <vt:lpstr>Calendarização</vt:lpstr>
      <vt:lpstr>Bibliografia</vt:lpstr>
      <vt:lpstr>Metodologia de Avaliação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psantos</dc:creator>
  <cp:lastModifiedBy>Luis Paulo Santos</cp:lastModifiedBy>
  <cp:revision>130</cp:revision>
  <dcterms:created xsi:type="dcterms:W3CDTF">2015-02-16T15:35:08Z</dcterms:created>
  <dcterms:modified xsi:type="dcterms:W3CDTF">2024-02-04T21:52:02Z</dcterms:modified>
</cp:coreProperties>
</file>