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66"/>
    <a:srgbClr val="FF0000"/>
    <a:srgbClr val="FF3300"/>
    <a:srgbClr val="8F1D03"/>
    <a:srgbClr val="3333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9" autoAdjust="0"/>
    <p:restoredTop sz="95687" autoAdjust="0"/>
  </p:normalViewPr>
  <p:slideViewPr>
    <p:cSldViewPr>
      <p:cViewPr varScale="1">
        <p:scale>
          <a:sx n="95" d="100"/>
          <a:sy n="95" d="100"/>
        </p:scale>
        <p:origin x="192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122A4237-3045-B043-A579-6276BD84B895}"/>
    <pc:docChg chg="undo custSel addSld modSld">
      <pc:chgData name="Luís Paulo Peixoto Santos" userId="1bcb44e7-5d82-436c-b2eb-8036fed75eb8" providerId="ADAL" clId="{122A4237-3045-B043-A579-6276BD84B895}" dt="2024-02-29T11:08:00.965" v="339"/>
      <pc:docMkLst>
        <pc:docMk/>
      </pc:docMkLst>
      <pc:sldChg chg="modSp mod">
        <pc:chgData name="Luís Paulo Peixoto Santos" userId="1bcb44e7-5d82-436c-b2eb-8036fed75eb8" providerId="ADAL" clId="{122A4237-3045-B043-A579-6276BD84B895}" dt="2024-02-14T15:19:08.626" v="71" actId="14100"/>
        <pc:sldMkLst>
          <pc:docMk/>
          <pc:sldMk cId="2059393648" sldId="268"/>
        </pc:sldMkLst>
        <pc:spChg chg="mod">
          <ac:chgData name="Luís Paulo Peixoto Santos" userId="1bcb44e7-5d82-436c-b2eb-8036fed75eb8" providerId="ADAL" clId="{122A4237-3045-B043-A579-6276BD84B895}" dt="2024-02-14T15:18:51.794" v="68" actId="20577"/>
          <ac:spMkLst>
            <pc:docMk/>
            <pc:sldMk cId="2059393648" sldId="268"/>
            <ac:spMk id="9" creationId="{75F9D063-D02F-CB85-06A4-B46EB4E65BFC}"/>
          </ac:spMkLst>
        </pc:spChg>
        <pc:grpChg chg="mod">
          <ac:chgData name="Luís Paulo Peixoto Santos" userId="1bcb44e7-5d82-436c-b2eb-8036fed75eb8" providerId="ADAL" clId="{122A4237-3045-B043-A579-6276BD84B895}" dt="2024-02-14T15:18:39.374" v="50" actId="1035"/>
          <ac:grpSpMkLst>
            <pc:docMk/>
            <pc:sldMk cId="2059393648" sldId="268"/>
            <ac:grpSpMk id="16" creationId="{518B8AFE-2CB3-6F34-8538-B5A6001594A5}"/>
          </ac:grpSpMkLst>
        </pc:grpChg>
        <pc:cxnChg chg="mod">
          <ac:chgData name="Luís Paulo Peixoto Santos" userId="1bcb44e7-5d82-436c-b2eb-8036fed75eb8" providerId="ADAL" clId="{122A4237-3045-B043-A579-6276BD84B895}" dt="2024-02-14T15:19:08.626" v="71" actId="14100"/>
          <ac:cxnSpMkLst>
            <pc:docMk/>
            <pc:sldMk cId="2059393648" sldId="268"/>
            <ac:cxnSpMk id="11" creationId="{664B60B1-041D-A399-0427-25FF1019FB54}"/>
          </ac:cxnSpMkLst>
        </pc:cxnChg>
        <pc:cxnChg chg="mod">
          <ac:chgData name="Luís Paulo Peixoto Santos" userId="1bcb44e7-5d82-436c-b2eb-8036fed75eb8" providerId="ADAL" clId="{122A4237-3045-B043-A579-6276BD84B895}" dt="2024-02-14T15:18:58.171" v="69" actId="14100"/>
          <ac:cxnSpMkLst>
            <pc:docMk/>
            <pc:sldMk cId="2059393648" sldId="268"/>
            <ac:cxnSpMk id="13" creationId="{A083DA99-1513-46F7-2BD7-955E14EEFA26}"/>
          </ac:cxnSpMkLst>
        </pc:cxnChg>
      </pc:sldChg>
      <pc:sldChg chg="modSp mod">
        <pc:chgData name="Luís Paulo Peixoto Santos" userId="1bcb44e7-5d82-436c-b2eb-8036fed75eb8" providerId="ADAL" clId="{122A4237-3045-B043-A579-6276BD84B895}" dt="2024-02-13T14:34:46.059" v="0" actId="13926"/>
        <pc:sldMkLst>
          <pc:docMk/>
          <pc:sldMk cId="3178827325" sldId="273"/>
        </pc:sldMkLst>
        <pc:spChg chg="mod">
          <ac:chgData name="Luís Paulo Peixoto Santos" userId="1bcb44e7-5d82-436c-b2eb-8036fed75eb8" providerId="ADAL" clId="{122A4237-3045-B043-A579-6276BD84B895}" dt="2024-02-13T14:34:46.059" v="0" actId="13926"/>
          <ac:spMkLst>
            <pc:docMk/>
            <pc:sldMk cId="3178827325" sldId="273"/>
            <ac:spMk id="6" creationId="{5CFEFF93-F2E6-B4F2-DC97-2654C22ECC23}"/>
          </ac:spMkLst>
        </pc:spChg>
      </pc:sldChg>
      <pc:sldChg chg="addSp delSp modSp new mod delAnim modAnim">
        <pc:chgData name="Luís Paulo Peixoto Santos" userId="1bcb44e7-5d82-436c-b2eb-8036fed75eb8" providerId="ADAL" clId="{122A4237-3045-B043-A579-6276BD84B895}" dt="2024-02-29T10:57:03.730" v="259" actId="22"/>
        <pc:sldMkLst>
          <pc:docMk/>
          <pc:sldMk cId="1048149053" sldId="274"/>
        </pc:sldMkLst>
        <pc:spChg chg="mod">
          <ac:chgData name="Luís Paulo Peixoto Santos" userId="1bcb44e7-5d82-436c-b2eb-8036fed75eb8" providerId="ADAL" clId="{122A4237-3045-B043-A579-6276BD84B895}" dt="2024-02-14T15:17:43.034" v="25" actId="20577"/>
          <ac:spMkLst>
            <pc:docMk/>
            <pc:sldMk cId="1048149053" sldId="274"/>
            <ac:spMk id="2" creationId="{D00E6DDD-D6B9-DDDC-C722-3843C1FB7356}"/>
          </ac:spMkLst>
        </pc:spChg>
        <pc:spChg chg="mod">
          <ac:chgData name="Luís Paulo Peixoto Santos" userId="1bcb44e7-5d82-436c-b2eb-8036fed75eb8" providerId="ADAL" clId="{122A4237-3045-B043-A579-6276BD84B895}" dt="2024-02-14T15:24:55.801" v="257" actId="108"/>
          <ac:spMkLst>
            <pc:docMk/>
            <pc:sldMk cId="1048149053" sldId="274"/>
            <ac:spMk id="3" creationId="{6C568161-987E-FCD5-5C8F-742CA01E0E0F}"/>
          </ac:spMkLst>
        </pc:spChg>
        <pc:spChg chg="mod topLvl">
          <ac:chgData name="Luís Paulo Peixoto Santos" userId="1bcb44e7-5d82-436c-b2eb-8036fed75eb8" providerId="ADAL" clId="{122A4237-3045-B043-A579-6276BD84B895}" dt="2024-02-14T15:21:20.302" v="116" actId="20577"/>
          <ac:spMkLst>
            <pc:docMk/>
            <pc:sldMk cId="1048149053" sldId="274"/>
            <ac:spMk id="7" creationId="{996012B5-34DD-AC5B-BAE6-71C93C3CA1E7}"/>
          </ac:spMkLst>
        </pc:spChg>
        <pc:spChg chg="add del">
          <ac:chgData name="Luís Paulo Peixoto Santos" userId="1bcb44e7-5d82-436c-b2eb-8036fed75eb8" providerId="ADAL" clId="{122A4237-3045-B043-A579-6276BD84B895}" dt="2024-02-29T10:57:03.730" v="259" actId="22"/>
          <ac:spMkLst>
            <pc:docMk/>
            <pc:sldMk cId="1048149053" sldId="274"/>
            <ac:spMk id="8" creationId="{7841FEEA-E973-B11D-D4C3-347577532D9E}"/>
          </ac:spMkLst>
        </pc:spChg>
        <pc:grpChg chg="add del mod">
          <ac:chgData name="Luís Paulo Peixoto Santos" userId="1bcb44e7-5d82-436c-b2eb-8036fed75eb8" providerId="ADAL" clId="{122A4237-3045-B043-A579-6276BD84B895}" dt="2024-02-14T15:19:30.281" v="74" actId="478"/>
          <ac:grpSpMkLst>
            <pc:docMk/>
            <pc:sldMk cId="1048149053" sldId="274"/>
            <ac:grpSpMk id="6" creationId="{CAD14687-3039-AAD4-32DE-9F6B0C1D0C01}"/>
          </ac:grpSpMkLst>
        </pc:grpChg>
        <pc:cxnChg chg="del mod topLvl">
          <ac:chgData name="Luís Paulo Peixoto Santos" userId="1bcb44e7-5d82-436c-b2eb-8036fed75eb8" providerId="ADAL" clId="{122A4237-3045-B043-A579-6276BD84B895}" dt="2024-02-14T15:19:30.281" v="74" actId="478"/>
          <ac:cxnSpMkLst>
            <pc:docMk/>
            <pc:sldMk cId="1048149053" sldId="274"/>
            <ac:cxnSpMk id="8" creationId="{1E145FAA-5130-CBEE-D4A2-D3310B2314B5}"/>
          </ac:cxnSpMkLst>
        </pc:cxnChg>
      </pc:sldChg>
      <pc:sldChg chg="addSp delSp modSp add mod modAnim">
        <pc:chgData name="Luís Paulo Peixoto Santos" userId="1bcb44e7-5d82-436c-b2eb-8036fed75eb8" providerId="ADAL" clId="{122A4237-3045-B043-A579-6276BD84B895}" dt="2024-02-29T11:08:00.965" v="339"/>
        <pc:sldMkLst>
          <pc:docMk/>
          <pc:sldMk cId="1717175394" sldId="275"/>
        </pc:sldMkLst>
        <pc:spChg chg="del">
          <ac:chgData name="Luís Paulo Peixoto Santos" userId="1bcb44e7-5d82-436c-b2eb-8036fed75eb8" providerId="ADAL" clId="{122A4237-3045-B043-A579-6276BD84B895}" dt="2024-02-29T10:57:15.731" v="261" actId="478"/>
          <ac:spMkLst>
            <pc:docMk/>
            <pc:sldMk cId="1717175394" sldId="275"/>
            <ac:spMk id="3" creationId="{6C568161-987E-FCD5-5C8F-742CA01E0E0F}"/>
          </ac:spMkLst>
        </pc:spChg>
        <pc:spChg chg="add del mod">
          <ac:chgData name="Luís Paulo Peixoto Santos" userId="1bcb44e7-5d82-436c-b2eb-8036fed75eb8" providerId="ADAL" clId="{122A4237-3045-B043-A579-6276BD84B895}" dt="2024-02-29T10:57:39.179" v="264" actId="478"/>
          <ac:spMkLst>
            <pc:docMk/>
            <pc:sldMk cId="1717175394" sldId="275"/>
            <ac:spMk id="8" creationId="{94D4FD0C-81DB-B161-B361-2F6A0EE0841E}"/>
          </ac:spMkLst>
        </pc:spChg>
        <pc:spChg chg="add mod">
          <ac:chgData name="Luís Paulo Peixoto Santos" userId="1bcb44e7-5d82-436c-b2eb-8036fed75eb8" providerId="ADAL" clId="{122A4237-3045-B043-A579-6276BD84B895}" dt="2024-02-29T10:58:05.603" v="267" actId="688"/>
          <ac:spMkLst>
            <pc:docMk/>
            <pc:sldMk cId="1717175394" sldId="275"/>
            <ac:spMk id="9" creationId="{00FC8E51-8E3D-AB93-D27C-8495B77A2656}"/>
          </ac:spMkLst>
        </pc:spChg>
        <pc:spChg chg="add mod">
          <ac:chgData name="Luís Paulo Peixoto Santos" userId="1bcb44e7-5d82-436c-b2eb-8036fed75eb8" providerId="ADAL" clId="{122A4237-3045-B043-A579-6276BD84B895}" dt="2024-02-29T10:58:55.609" v="272" actId="1076"/>
          <ac:spMkLst>
            <pc:docMk/>
            <pc:sldMk cId="1717175394" sldId="275"/>
            <ac:spMk id="10" creationId="{AB35E752-1AD2-6C04-F1B5-615FD1AE2455}"/>
          </ac:spMkLst>
        </pc:spChg>
        <pc:spChg chg="add mod">
          <ac:chgData name="Luís Paulo Peixoto Santos" userId="1bcb44e7-5d82-436c-b2eb-8036fed75eb8" providerId="ADAL" clId="{122A4237-3045-B043-A579-6276BD84B895}" dt="2024-02-29T10:59:25.086" v="279" actId="1076"/>
          <ac:spMkLst>
            <pc:docMk/>
            <pc:sldMk cId="1717175394" sldId="275"/>
            <ac:spMk id="11" creationId="{B754A5B5-FBC6-B0D3-014A-BC234E2BA701}"/>
          </ac:spMkLst>
        </pc:spChg>
        <pc:spChg chg="add mod">
          <ac:chgData name="Luís Paulo Peixoto Santos" userId="1bcb44e7-5d82-436c-b2eb-8036fed75eb8" providerId="ADAL" clId="{122A4237-3045-B043-A579-6276BD84B895}" dt="2024-02-29T11:05:18.883" v="325" actId="20577"/>
          <ac:spMkLst>
            <pc:docMk/>
            <pc:sldMk cId="1717175394" sldId="275"/>
            <ac:spMk id="14" creationId="{92173E8F-0F3B-6483-6187-FEAD79F1365C}"/>
          </ac:spMkLst>
        </pc:spChg>
        <pc:spChg chg="add del mod">
          <ac:chgData name="Luís Paulo Peixoto Santos" userId="1bcb44e7-5d82-436c-b2eb-8036fed75eb8" providerId="ADAL" clId="{122A4237-3045-B043-A579-6276BD84B895}" dt="2024-02-29T11:02:37.789" v="296"/>
          <ac:spMkLst>
            <pc:docMk/>
            <pc:sldMk cId="1717175394" sldId="275"/>
            <ac:spMk id="17" creationId="{AD71C4D6-3FA7-C5F9-5129-875E29945AB4}"/>
          </ac:spMkLst>
        </pc:spChg>
        <pc:spChg chg="add mod">
          <ac:chgData name="Luís Paulo Peixoto Santos" userId="1bcb44e7-5d82-436c-b2eb-8036fed75eb8" providerId="ADAL" clId="{122A4237-3045-B043-A579-6276BD84B895}" dt="2024-02-29T11:06:40.839" v="335" actId="164"/>
          <ac:spMkLst>
            <pc:docMk/>
            <pc:sldMk cId="1717175394" sldId="275"/>
            <ac:spMk id="18" creationId="{852B1E33-FB8A-9F57-D989-A6786A6C13A3}"/>
          </ac:spMkLst>
        </pc:spChg>
        <pc:spChg chg="add mod">
          <ac:chgData name="Luís Paulo Peixoto Santos" userId="1bcb44e7-5d82-436c-b2eb-8036fed75eb8" providerId="ADAL" clId="{122A4237-3045-B043-A579-6276BD84B895}" dt="2024-02-29T11:04:03.584" v="316" actId="1076"/>
          <ac:spMkLst>
            <pc:docMk/>
            <pc:sldMk cId="1717175394" sldId="275"/>
            <ac:spMk id="22" creationId="{3982861A-70E4-E104-B0AB-05D599892462}"/>
          </ac:spMkLst>
        </pc:spChg>
        <pc:spChg chg="add mod">
          <ac:chgData name="Luís Paulo Peixoto Santos" userId="1bcb44e7-5d82-436c-b2eb-8036fed75eb8" providerId="ADAL" clId="{122A4237-3045-B043-A579-6276BD84B895}" dt="2024-02-29T11:05:54.771" v="334" actId="1076"/>
          <ac:spMkLst>
            <pc:docMk/>
            <pc:sldMk cId="1717175394" sldId="275"/>
            <ac:spMk id="24" creationId="{946893AC-50F3-21B1-4D88-F3A13A0D8447}"/>
          </ac:spMkLst>
        </pc:spChg>
        <pc:grpChg chg="add mod">
          <ac:chgData name="Luís Paulo Peixoto Santos" userId="1bcb44e7-5d82-436c-b2eb-8036fed75eb8" providerId="ADAL" clId="{122A4237-3045-B043-A579-6276BD84B895}" dt="2024-02-29T11:06:40.839" v="335" actId="164"/>
          <ac:grpSpMkLst>
            <pc:docMk/>
            <pc:sldMk cId="1717175394" sldId="275"/>
            <ac:grpSpMk id="25" creationId="{45F8112A-672D-8C0E-1495-B8C9C066C539}"/>
          </ac:grpSpMkLst>
        </pc:grpChg>
        <pc:cxnChg chg="add mod">
          <ac:chgData name="Luís Paulo Peixoto Santos" userId="1bcb44e7-5d82-436c-b2eb-8036fed75eb8" providerId="ADAL" clId="{122A4237-3045-B043-A579-6276BD84B895}" dt="2024-02-29T11:01:13.027" v="291" actId="693"/>
          <ac:cxnSpMkLst>
            <pc:docMk/>
            <pc:sldMk cId="1717175394" sldId="275"/>
            <ac:cxnSpMk id="13" creationId="{6993736A-FB6D-EE3D-9E4F-D4DD2057F5C7}"/>
          </ac:cxnSpMkLst>
        </pc:cxnChg>
        <pc:cxnChg chg="add mod">
          <ac:chgData name="Luís Paulo Peixoto Santos" userId="1bcb44e7-5d82-436c-b2eb-8036fed75eb8" providerId="ADAL" clId="{122A4237-3045-B043-A579-6276BD84B895}" dt="2024-02-29T11:06:40.839" v="335" actId="164"/>
          <ac:cxnSpMkLst>
            <pc:docMk/>
            <pc:sldMk cId="1717175394" sldId="275"/>
            <ac:cxnSpMk id="16" creationId="{F3613ED1-D2EF-C3F6-C15E-E906B7E04392}"/>
          </ac:cxnSpMkLst>
        </pc:cxnChg>
        <pc:cxnChg chg="add mod">
          <ac:chgData name="Luís Paulo Peixoto Santos" userId="1bcb44e7-5d82-436c-b2eb-8036fed75eb8" providerId="ADAL" clId="{122A4237-3045-B043-A579-6276BD84B895}" dt="2024-02-29T11:03:33.710" v="310" actId="208"/>
          <ac:cxnSpMkLst>
            <pc:docMk/>
            <pc:sldMk cId="1717175394" sldId="275"/>
            <ac:cxnSpMk id="19" creationId="{182D1FC3-C6AE-7B2E-42E4-95B501A53375}"/>
          </ac:cxnSpMkLst>
        </pc:cxnChg>
        <pc:cxnChg chg="add mod">
          <ac:chgData name="Luís Paulo Peixoto Santos" userId="1bcb44e7-5d82-436c-b2eb-8036fed75eb8" providerId="ADAL" clId="{122A4237-3045-B043-A579-6276BD84B895}" dt="2024-02-29T11:04:53.977" v="322" actId="1076"/>
          <ac:cxnSpMkLst>
            <pc:docMk/>
            <pc:sldMk cId="1717175394" sldId="275"/>
            <ac:cxnSpMk id="23" creationId="{97402C9A-12E1-2033-8F32-8B34857CBC2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B5E3-4189-D24B-BEE2-D25A9C8877AD}" type="datetimeFigureOut">
              <a:rPr lang="pt-PT" smtClean="0"/>
              <a:pPr/>
              <a:t>29/02/24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DF1A-3D5B-754C-BF47-62AB1E60F4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49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7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776" y="325438"/>
            <a:ext cx="6278662" cy="755650"/>
          </a:xfrm>
        </p:spPr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325438"/>
            <a:ext cx="642267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8660"/>
            <a:ext cx="2268252" cy="7078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</a:t>
            </a:r>
          </a:p>
          <a:p>
            <a:endParaRPr lang="pt-PT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842-7185-8_2" TargetMode="External"/><Relationship Id="rId2" Type="http://schemas.openxmlformats.org/officeDocument/2006/relationships/hyperlink" Target="http://www.pbr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%C3%B6ller%E2%80%93Trumbore_intersection_algorithm" TargetMode="External"/><Relationship Id="rId2" Type="http://schemas.openxmlformats.org/officeDocument/2006/relationships/hyperlink" Target="http://www.pbr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655637"/>
          </a:xfrm>
        </p:spPr>
        <p:txBody>
          <a:bodyPr/>
          <a:lstStyle/>
          <a:p>
            <a:pPr eaLnBrk="1" hangingPunct="1"/>
            <a:r>
              <a:rPr lang="en-GB" dirty="0" err="1"/>
              <a:t>Visualização</a:t>
            </a:r>
            <a:r>
              <a:rPr lang="en-GB" dirty="0"/>
              <a:t> e </a:t>
            </a:r>
            <a:r>
              <a:rPr lang="en-GB"/>
              <a:t>Iluminação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994025"/>
            <a:ext cx="4788669" cy="3027363"/>
          </a:xfrm>
        </p:spPr>
        <p:txBody>
          <a:bodyPr/>
          <a:lstStyle/>
          <a:p>
            <a:pPr eaLnBrk="1" hangingPunct="1"/>
            <a:r>
              <a:rPr lang="en-GB" sz="3200" dirty="0"/>
              <a:t>VI-RT Ray Mesh Intersection </a:t>
            </a:r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1800" dirty="0"/>
              <a:t>Luís Paulo Peixoto dos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E6DDD-D6B9-DDDC-C722-3843C1F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 Information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04F8261-33DB-AA13-24A6-D106984B7D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E34928-854C-5823-A2A5-549B4CA64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6012B5-34DD-AC5B-BAE6-71C93C3CA1E7}"/>
              </a:ext>
            </a:extLst>
          </p:cNvPr>
          <p:cNvSpPr txBox="1"/>
          <p:nvPr/>
        </p:nvSpPr>
        <p:spPr>
          <a:xfrm>
            <a:off x="395536" y="1484784"/>
            <a:ext cx="78488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p;				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gn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 			BRDF *f;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sn;  			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FaceID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GB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00FC8E51-8E3D-AB93-D27C-8495B77A2656}"/>
              </a:ext>
            </a:extLst>
          </p:cNvPr>
          <p:cNvSpPr/>
          <p:nvPr/>
        </p:nvSpPr>
        <p:spPr>
          <a:xfrm rot="18480562">
            <a:off x="2951820" y="4402334"/>
            <a:ext cx="2160240" cy="97210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35E752-1AD2-6C04-F1B5-615FD1AE2455}"/>
              </a:ext>
            </a:extLst>
          </p:cNvPr>
          <p:cNvSpPr/>
          <p:nvPr/>
        </p:nvSpPr>
        <p:spPr>
          <a:xfrm rot="3290079">
            <a:off x="3977935" y="5083530"/>
            <a:ext cx="10801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54A5B5-FBC6-B0D3-014A-BC234E2BA701}"/>
              </a:ext>
            </a:extLst>
          </p:cNvPr>
          <p:cNvSpPr txBox="1"/>
          <p:nvPr/>
        </p:nvSpPr>
        <p:spPr>
          <a:xfrm>
            <a:off x="3848100" y="52431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993736A-FB6D-EE3D-9E4F-D4DD2057F5C7}"/>
              </a:ext>
            </a:extLst>
          </p:cNvPr>
          <p:cNvCxnSpPr>
            <a:cxnSpLocks/>
          </p:cNvCxnSpPr>
          <p:nvPr/>
        </p:nvCxnSpPr>
        <p:spPr>
          <a:xfrm>
            <a:off x="4031940" y="5186574"/>
            <a:ext cx="859195" cy="65787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173E8F-0F3B-6483-6187-FEAD79F1365C}"/>
              </a:ext>
            </a:extLst>
          </p:cNvPr>
          <p:cNvSpPr txBox="1"/>
          <p:nvPr/>
        </p:nvSpPr>
        <p:spPr>
          <a:xfrm>
            <a:off x="4877609" y="560303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F8112A-672D-8C0E-1495-B8C9C066C539}"/>
              </a:ext>
            </a:extLst>
          </p:cNvPr>
          <p:cNvGrpSpPr/>
          <p:nvPr/>
        </p:nvGrpSpPr>
        <p:grpSpPr>
          <a:xfrm>
            <a:off x="1383723" y="5085184"/>
            <a:ext cx="2617114" cy="338554"/>
            <a:chOff x="1383723" y="5085184"/>
            <a:chExt cx="2617114" cy="338554"/>
          </a:xfrm>
        </p:grpSpPr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F3613ED1-D2EF-C3F6-C15E-E906B7E04392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019300" y="5085184"/>
              <a:ext cx="1981537" cy="6220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52B1E33-FB8A-9F57-D989-A6786A6C13A3}"/>
                </a:ext>
              </a:extLst>
            </p:cNvPr>
            <p:cNvSpPr txBox="1"/>
            <p:nvPr/>
          </p:nvSpPr>
          <p:spPr>
            <a:xfrm>
              <a:off x="1383723" y="5085184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ray.dir</a:t>
              </a:r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182D1FC3-C6AE-7B2E-42E4-95B501A5337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742005" y="5116285"/>
            <a:ext cx="1258832" cy="31107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82861A-70E4-E104-B0AB-05D599892462}"/>
              </a:ext>
            </a:extLst>
          </p:cNvPr>
          <p:cNvSpPr txBox="1"/>
          <p:nvPr/>
        </p:nvSpPr>
        <p:spPr>
          <a:xfrm>
            <a:off x="2546524" y="4762181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GB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97402C9A-12E1-2033-8F32-8B34857CBC2B}"/>
              </a:ext>
            </a:extLst>
          </p:cNvPr>
          <p:cNvCxnSpPr>
            <a:cxnSpLocks/>
          </p:cNvCxnSpPr>
          <p:nvPr/>
        </p:nvCxnSpPr>
        <p:spPr>
          <a:xfrm rot="10800000">
            <a:off x="3160582" y="4528702"/>
            <a:ext cx="859195" cy="65787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6893AC-50F3-21B1-4D88-F3A13A0D8447}"/>
              </a:ext>
            </a:extLst>
          </p:cNvPr>
          <p:cNvSpPr txBox="1"/>
          <p:nvPr/>
        </p:nvSpPr>
        <p:spPr>
          <a:xfrm>
            <a:off x="2555776" y="4055835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PT" sz="16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n.Faceforward</a:t>
            </a:r>
            <a:r>
              <a:rPr lang="pt-PT" sz="1600" kern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6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pt-PT" sz="1600" kern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0FDBE-CC6B-A5D7-DE17-15C8E1D6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530"/>
            <a:ext cx="3886200" cy="681037"/>
          </a:xfrm>
        </p:spPr>
        <p:txBody>
          <a:bodyPr/>
          <a:lstStyle/>
          <a:p>
            <a:r>
              <a:rPr lang="en-GB" dirty="0"/>
              <a:t>Ray Mesh Intersection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17EF49E-7A46-4F9F-9D2C-7DEE8C279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36E80B-EB9A-72B1-A838-88008425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pic>
        <p:nvPicPr>
          <p:cNvPr id="1026" name="Picture 2" descr="javascript - How to cast a ray and detect intersecting points on a 3D  object with Python? - Stack Overflow">
            <a:extLst>
              <a:ext uri="{FF2B5EF4-FFF2-40B4-BE49-F238E27FC236}">
                <a16:creationId xmlns:a16="http://schemas.microsoft.com/office/drawing/2014/main" id="{ABAC9955-B9F6-D4CD-D88B-E3DA76D1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18" y="1573039"/>
            <a:ext cx="4674530" cy="432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2799D21-0758-E52E-26A9-F8CF38D9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Primitive-Geometry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FFBA4A0-A2DC-E09A-DFCD-1EFD9B19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3480891" cy="153911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*g;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material_ndx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734E1C-DEEC-745B-7B42-4FA032570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48A62C-996C-BE6C-D051-75154367A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8F921C-CF2A-4C3F-BE05-D14ED0E5DAEB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18B8AFE-2CB3-6F34-8538-B5A6001594A5}"/>
              </a:ext>
            </a:extLst>
          </p:cNvPr>
          <p:cNvGrpSpPr/>
          <p:nvPr/>
        </p:nvGrpSpPr>
        <p:grpSpPr>
          <a:xfrm>
            <a:off x="589836" y="1988842"/>
            <a:ext cx="6516528" cy="4308699"/>
            <a:chOff x="589836" y="1808821"/>
            <a:chExt cx="6516528" cy="430869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9371F9D-E12E-DC3C-11A9-81058CC9D4F1}"/>
                </a:ext>
              </a:extLst>
            </p:cNvPr>
            <p:cNvSpPr txBox="1"/>
            <p:nvPr/>
          </p:nvSpPr>
          <p:spPr>
            <a:xfrm>
              <a:off x="589836" y="4086195"/>
              <a:ext cx="6516528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Geometry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Geometry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() {}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~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Geometry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() {}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Ray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r,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Intersection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isect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</a:p>
            <a:p>
              <a:r>
                <a:rPr lang="pt-PT" sz="1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b="1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 }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BB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bb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 };</a:t>
              </a:r>
            </a:p>
          </p:txBody>
        </p:sp>
        <p:cxnSp>
          <p:nvCxnSpPr>
            <p:cNvPr id="11" name="Conexão Curva 10">
              <a:extLst>
                <a:ext uri="{FF2B5EF4-FFF2-40B4-BE49-F238E27FC236}">
                  <a16:creationId xmlns:a16="http://schemas.microsoft.com/office/drawing/2014/main" id="{664B60B1-041D-A399-0427-25FF1019FB5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6200000" flipH="1">
              <a:off x="2099256" y="2337351"/>
              <a:ext cx="2277374" cy="1220314"/>
            </a:xfrm>
            <a:prstGeom prst="curvedConnector3">
              <a:avLst>
                <a:gd name="adj1" fmla="val 49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78EAAF7-A456-3C1A-1A05-D87CF48CD02F}"/>
              </a:ext>
            </a:extLst>
          </p:cNvPr>
          <p:cNvGrpSpPr/>
          <p:nvPr/>
        </p:nvGrpSpPr>
        <p:grpSpPr>
          <a:xfrm>
            <a:off x="4286203" y="1494591"/>
            <a:ext cx="4616970" cy="3868818"/>
            <a:chOff x="4286203" y="1494591"/>
            <a:chExt cx="4616970" cy="386881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5F9D063-D02F-CB85-06A4-B46EB4E65BFC}"/>
                </a:ext>
              </a:extLst>
            </p:cNvPr>
            <p:cNvSpPr txBox="1"/>
            <p:nvPr/>
          </p:nvSpPr>
          <p:spPr>
            <a:xfrm>
              <a:off x="4286203" y="1494591"/>
              <a:ext cx="4616970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typedef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Intersection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Point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p;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Vector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gn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  //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geometric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normal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Vector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sn;  //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shading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normal 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Vector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wo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pt-PT" sz="1800" b="1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depth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BRDF *f;</a:t>
              </a:r>
            </a:p>
            <a:p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PT" sz="18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FaceID</a:t>
              </a:r>
              <a:r>
                <a:rPr lang="pt-PT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r>
                <a:rPr lang="en-GB" sz="18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Conexão Curva 12">
              <a:extLst>
                <a:ext uri="{FF2B5EF4-FFF2-40B4-BE49-F238E27FC236}">
                  <a16:creationId xmlns:a16="http://schemas.microsoft.com/office/drawing/2014/main" id="{A083DA99-1513-46F7-2BD7-955E14EEFA2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076056" y="4079914"/>
              <a:ext cx="1518632" cy="128349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3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AC470-AD53-2B0E-5556-84C1C410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GB" dirty="0"/>
              <a:t> class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01CC8CF-13DE-A2F6-4267-708114D021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B0E2D0-7586-7A5D-AFE7-EFA1AD9D4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2CE549-3CFE-8088-9ACA-1F78061F35E7}"/>
              </a:ext>
            </a:extLst>
          </p:cNvPr>
          <p:cNvSpPr txBox="1"/>
          <p:nvPr/>
        </p:nvSpPr>
        <p:spPr>
          <a:xfrm>
            <a:off x="755576" y="1718559"/>
            <a:ext cx="7366119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TriangleIntersect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r, Face f,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numFaces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&lt;Face&gt; faces;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numNormals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normals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numFaces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numNormals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 {}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2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593E0-E647-BFFF-B9EF-81933A77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Face</a:t>
            </a:r>
            <a:r>
              <a:rPr lang="en-GB" dirty="0"/>
              <a:t> and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9C70BB3-D356-1DBB-9A41-9265C9EB0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595586-2ED7-2FB2-FC25-D82E37976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3B7657-2A4C-342E-80B2-859759D2F0D3}"/>
              </a:ext>
            </a:extLst>
          </p:cNvPr>
          <p:cNvSpPr txBox="1"/>
          <p:nvPr/>
        </p:nvSpPr>
        <p:spPr>
          <a:xfrm>
            <a:off x="204302" y="1613118"/>
            <a:ext cx="848822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Face {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[3];      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(in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geoNormal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  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geometric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normal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hasShadingNormals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// are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there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per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shading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normals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??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vert_normals_ndx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[3];  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veritices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normals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BB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     // face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bounding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box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Face;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73CCF8-C94C-ADED-9B2B-90836E98E38C}"/>
              </a:ext>
            </a:extLst>
          </p:cNvPr>
          <p:cNvSpPr txBox="1"/>
          <p:nvPr/>
        </p:nvSpPr>
        <p:spPr>
          <a:xfrm>
            <a:off x="832892" y="3680569"/>
            <a:ext cx="603041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o; //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() {}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o,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d): o(o),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(d) {}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~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034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D552-F67C-ABE1-6060-E902D262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en-GB" dirty="0"/>
              <a:t> intersect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4AE261-CF84-C741-EC77-E741901DE7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curr_isect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min_depth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=MAXFLOAT;</a:t>
            </a:r>
          </a:p>
          <a:p>
            <a:pPr marL="0" indent="0">
              <a:spcBef>
                <a:spcPts val="1584"/>
              </a:spcBef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BB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bb.intersect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(r))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584"/>
              </a:spcBef>
              <a:buNone/>
            </a:pP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  for (auto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face_it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faces.begin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face_it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faces.end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pt-P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face_it</a:t>
            </a: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(!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TriangleIntersect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(r, *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face_it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curr_isect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curr_isect.depth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min_depth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  //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closer</a:t>
            </a:r>
            <a:endParaRPr lang="pt-PT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min_depth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curr_isect.depth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curr_isect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     }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}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538678-9669-C071-92D4-676D059E0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2E7E58D-58E3-3544-DE52-CE65D8FD3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8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92029-FB8C-6A6F-D070-CA811EF1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AABB</a:t>
            </a:r>
            <a:r>
              <a:rPr lang="en-GB" dirty="0"/>
              <a:t> intersect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04CB98-A58C-282D-EC8B-20669449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125108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BB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r) { 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BB;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D3DFB1-97AD-1231-769B-B1AAE066BF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497E62-0DAA-B31E-DA6F-FF9DEC02B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049369-A1D2-41EC-4D97-7D542A384FFB}"/>
              </a:ext>
            </a:extLst>
          </p:cNvPr>
          <p:cNvSpPr txBox="1"/>
          <p:nvPr/>
        </p:nvSpPr>
        <p:spPr>
          <a:xfrm>
            <a:off x="213856" y="2984480"/>
            <a:ext cx="8616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 ray / axis aligned bounding box (AABB) intersection see: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PBRT book, 3</a:t>
            </a:r>
            <a:r>
              <a:rPr lang="en-GB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edition, sec 3.1.2,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pags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125..128 + 214,217,221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www.pbrt.org</a:t>
            </a:r>
            <a:endParaRPr lang="en-GB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Shirley, P.,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Wald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, I.,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Marrs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, A. (2021). </a:t>
            </a:r>
            <a:b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Ray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 Axis-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Aligned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Bounding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 Box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Intersection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Ray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Tracing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Gems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 II. </a:t>
            </a:r>
            <a:r>
              <a:rPr lang="pt-PT" sz="2000" b="0" i="0" dirty="0" err="1">
                <a:solidFill>
                  <a:srgbClr val="333333"/>
                </a:solidFill>
                <a:effectLst/>
                <a:latin typeface="-apple-system"/>
              </a:rPr>
              <a:t>Apress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  <a:t>, Berkeley, CA. </a:t>
            </a:r>
            <a:br>
              <a:rPr lang="pt-PT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pt-PT" sz="2000" b="0" i="0" dirty="0">
                <a:solidFill>
                  <a:schemeClr val="accent2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https://doi.org/10.1007/978-1-4842-7185-8_2</a:t>
            </a:r>
            <a:r>
              <a:rPr lang="pt-PT" sz="2000" b="0" i="0" dirty="0">
                <a:solidFill>
                  <a:schemeClr val="accent2"/>
                </a:solidFill>
                <a:effectLst/>
                <a:latin typeface="-apple-system"/>
              </a:rPr>
              <a:t> </a:t>
            </a:r>
            <a:endParaRPr lang="en-GB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2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315AB-BFD4-4F5B-9447-6CA5464A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 intersect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77C54-9647-D615-C32F-B2366722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493838"/>
            <a:ext cx="8616950" cy="18271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TriangleIntersect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Ray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r, Face f, 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pt-PT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f.bb.intersect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(r)) </a:t>
            </a:r>
            <a:r>
              <a:rPr lang="pt-PT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P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PT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2951356-14B9-81E0-AC3B-335395B24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83129C2-9255-223E-4143-7EE3C829C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FEFF93-F2E6-B4F2-DC97-2654C22ECC23}"/>
              </a:ext>
            </a:extLst>
          </p:cNvPr>
          <p:cNvSpPr txBox="1"/>
          <p:nvPr/>
        </p:nvSpPr>
        <p:spPr>
          <a:xfrm>
            <a:off x="213856" y="3501008"/>
            <a:ext cx="8616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For ray / triangle intersection see: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PBRT book, 3</a:t>
            </a:r>
            <a:r>
              <a:rPr lang="en-GB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edition, sec 3.6.2,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pags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157.. </a:t>
            </a:r>
            <a:r>
              <a:rPr lang="en-GB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www.pbrt.org</a:t>
            </a:r>
            <a:endParaRPr lang="en-GB" sz="16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M¨oller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, T.,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and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B.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Trumbore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. 1997. Fast,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minimum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storage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ray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–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triangle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intersection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.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Journal</a:t>
            </a:r>
            <a:r>
              <a:rPr lang="pt-PT" sz="1600" dirty="0">
                <a:solidFill>
                  <a:srgbClr val="333333"/>
                </a:solidFill>
                <a:highlight>
                  <a:srgbClr val="33CC33"/>
                </a:highlight>
                <a:latin typeface="-apple-system"/>
              </a:rPr>
              <a:t>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of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Graphics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</a:t>
            </a:r>
            <a:r>
              <a:rPr lang="pt-PT" sz="1600" b="0" i="0" dirty="0" err="1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Tools</a:t>
            </a:r>
            <a:r>
              <a:rPr lang="pt-PT" sz="1600" b="0" i="0" dirty="0">
                <a:solidFill>
                  <a:srgbClr val="333333"/>
                </a:solidFill>
                <a:effectLst/>
                <a:highlight>
                  <a:srgbClr val="33CC33"/>
                </a:highlight>
                <a:latin typeface="-apple-system"/>
              </a:rPr>
              <a:t> 2(1), 21–28</a:t>
            </a:r>
            <a:br>
              <a:rPr lang="pt-PT" sz="1600" b="0" i="0" dirty="0">
                <a:solidFill>
                  <a:srgbClr val="CCCCFF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PT" sz="1600" b="0" i="0" dirty="0">
                <a:solidFill>
                  <a:schemeClr val="accent2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https://en.wikipedia.org/wiki/M%C3%B6ller%E2%80%93Trumbore_intersection_algorithm</a:t>
            </a:r>
            <a:r>
              <a:rPr lang="pt-PT" sz="1600" b="0" i="0" dirty="0">
                <a:solidFill>
                  <a:schemeClr val="accent2"/>
                </a:solidFill>
                <a:effectLst/>
                <a:latin typeface="-apple-system"/>
              </a:rPr>
              <a:t> </a:t>
            </a:r>
            <a:endParaRPr lang="en-GB" sz="16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Woop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S., C.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Benthin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and I. Wald. 2013. Watertight ray/triangle intersection. Journal of Computer Graphics Techniques (JCGT) 2(1), 65–82.</a:t>
            </a:r>
          </a:p>
        </p:txBody>
      </p:sp>
    </p:spTree>
    <p:extLst>
      <p:ext uri="{BB962C8B-B14F-4D97-AF65-F5344CB8AC3E}">
        <p14:creationId xmlns:p14="http://schemas.microsoft.com/office/powerpoint/2010/main" val="31788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E6DDD-D6B9-DDDC-C722-3843C1F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 Information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568161-987E-FCD5-5C8F-742CA01E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3618891"/>
            <a:ext cx="8616950" cy="2117756"/>
          </a:xfrm>
        </p:spPr>
        <p:txBody>
          <a:bodyPr/>
          <a:lstStyle/>
          <a:p>
            <a:r>
              <a:rPr lang="en-GB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GB" dirty="0"/>
              <a:t> is the light outgoing direction: </a:t>
            </a:r>
            <a:r>
              <a:rPr lang="en-GB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wo = -1.f * </a:t>
            </a:r>
            <a:r>
              <a:rPr lang="en-GB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ray.dir</a:t>
            </a:r>
            <a:endParaRPr lang="en-GB" sz="1800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normal (</a:t>
            </a:r>
            <a:r>
              <a:rPr lang="pt-PT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gn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sn</a:t>
            </a:r>
            <a:r>
              <a:rPr lang="pt-PT" dirty="0"/>
              <a:t>) </a:t>
            </a:r>
            <a:r>
              <a:rPr lang="pt-PT" dirty="0" err="1"/>
              <a:t>points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side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as </a:t>
            </a:r>
            <a:r>
              <a:rPr lang="pt-PT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br>
              <a:rPr lang="pt-PT" dirty="0"/>
            </a:b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PT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/>
              <a:t>to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	        </a:t>
            </a:r>
            <a:r>
              <a:rPr lang="pt-PT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normal = </a:t>
            </a:r>
            <a:r>
              <a:rPr lang="pt-PT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normal.Faceforward</a:t>
            </a:r>
            <a:r>
              <a:rPr lang="pt-PT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PT" sz="1800" kern="1200" dirty="0" err="1"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pt-PT" sz="1800" kern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04F8261-33DB-AA13-24A6-D106984B7D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E34928-854C-5823-A2A5-549B4CA64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6012B5-34DD-AC5B-BAE6-71C93C3CA1E7}"/>
              </a:ext>
            </a:extLst>
          </p:cNvPr>
          <p:cNvSpPr txBox="1"/>
          <p:nvPr/>
        </p:nvSpPr>
        <p:spPr>
          <a:xfrm>
            <a:off x="395536" y="1484784"/>
            <a:ext cx="78488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p;				</a:t>
            </a:r>
            <a:r>
              <a:rPr lang="pt-PT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gn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 			BRDF *f;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sn;  			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FaceID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pt-PT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GB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PT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49053"/>
      </p:ext>
    </p:extLst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3303</TotalTime>
  <Words>926</Words>
  <Application>Microsoft Macintosh PowerPoint</Application>
  <PresentationFormat>Apresentação no Ecrã (4:3)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Times New Roman</vt:lpstr>
      <vt:lpstr>Verdana</vt:lpstr>
      <vt:lpstr>mcgav</vt:lpstr>
      <vt:lpstr>Visualização e Iluminação</vt:lpstr>
      <vt:lpstr>Ray Mesh Intersection</vt:lpstr>
      <vt:lpstr>Primitive-Geometry</vt:lpstr>
      <vt:lpstr>The Mesh class</vt:lpstr>
      <vt:lpstr>Face and Ray</vt:lpstr>
      <vt:lpstr>Mesh intersect</vt:lpstr>
      <vt:lpstr>AABB intersect</vt:lpstr>
      <vt:lpstr>Triangle intersect</vt:lpstr>
      <vt:lpstr>Intersection Information</vt:lpstr>
      <vt:lpstr>Intersection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216</cp:revision>
  <dcterms:created xsi:type="dcterms:W3CDTF">2015-03-11T10:40:02Z</dcterms:created>
  <dcterms:modified xsi:type="dcterms:W3CDTF">2024-02-29T11:08:17Z</dcterms:modified>
</cp:coreProperties>
</file>