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59" r:id="rId4"/>
    <p:sldId id="260" r:id="rId5"/>
    <p:sldId id="261" r:id="rId6"/>
    <p:sldId id="263" r:id="rId7"/>
    <p:sldId id="268" r:id="rId8"/>
    <p:sldId id="262" r:id="rId9"/>
    <p:sldId id="270" r:id="rId10"/>
    <p:sldId id="264" r:id="rId11"/>
    <p:sldId id="269" r:id="rId12"/>
    <p:sldId id="265" r:id="rId13"/>
    <p:sldId id="266" r:id="rId14"/>
    <p:sldId id="272" r:id="rId15"/>
    <p:sldId id="273" r:id="rId16"/>
    <p:sldId id="274" r:id="rId17"/>
  </p:sldIdLst>
  <p:sldSz cx="9144000" cy="6858000" type="screen4x3"/>
  <p:notesSz cx="7086600" cy="10210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1D03"/>
    <a:srgbClr val="1C721C"/>
    <a:srgbClr val="33CC33"/>
    <a:srgbClr val="000066"/>
    <a:srgbClr val="FF0000"/>
    <a:srgbClr val="FF3300"/>
    <a:srgbClr val="3333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9" autoAdjust="0"/>
    <p:restoredTop sz="95687" autoAdjust="0"/>
  </p:normalViewPr>
  <p:slideViewPr>
    <p:cSldViewPr>
      <p:cViewPr varScale="1">
        <p:scale>
          <a:sx n="95" d="100"/>
          <a:sy n="95" d="100"/>
        </p:scale>
        <p:origin x="192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Paulo Peixoto Santos" userId="1bcb44e7-5d82-436c-b2eb-8036fed75eb8" providerId="ADAL" clId="{A40EE4A0-1DEF-0C47-818F-4C9D1068CA04}"/>
    <pc:docChg chg="undo custSel addSld delSld modSld">
      <pc:chgData name="Luís Paulo Peixoto Santos" userId="1bcb44e7-5d82-436c-b2eb-8036fed75eb8" providerId="ADAL" clId="{A40EE4A0-1DEF-0C47-818F-4C9D1068CA04}" dt="2024-02-14T14:53:03.876" v="1828"/>
      <pc:docMkLst>
        <pc:docMk/>
      </pc:docMkLst>
      <pc:sldChg chg="addSp delSp modSp mod modAnim">
        <pc:chgData name="Luís Paulo Peixoto Santos" userId="1bcb44e7-5d82-436c-b2eb-8036fed75eb8" providerId="ADAL" clId="{A40EE4A0-1DEF-0C47-818F-4C9D1068CA04}" dt="2024-02-14T14:53:03.876" v="1828"/>
        <pc:sldMkLst>
          <pc:docMk/>
          <pc:sldMk cId="4205726200" sldId="259"/>
        </pc:sldMkLst>
        <pc:spChg chg="mod">
          <ac:chgData name="Luís Paulo Peixoto Santos" userId="1bcb44e7-5d82-436c-b2eb-8036fed75eb8" providerId="ADAL" clId="{A40EE4A0-1DEF-0C47-818F-4C9D1068CA04}" dt="2024-02-14T14:35:50.278" v="1675" actId="1076"/>
          <ac:spMkLst>
            <pc:docMk/>
            <pc:sldMk cId="4205726200" sldId="259"/>
            <ac:spMk id="10" creationId="{0C4861BA-CD51-3D25-AAEA-9118DB303081}"/>
          </ac:spMkLst>
        </pc:spChg>
        <pc:spChg chg="mod">
          <ac:chgData name="Luís Paulo Peixoto Santos" userId="1bcb44e7-5d82-436c-b2eb-8036fed75eb8" providerId="ADAL" clId="{A40EE4A0-1DEF-0C47-818F-4C9D1068CA04}" dt="2024-02-14T14:44:19.903" v="1800" actId="1036"/>
          <ac:spMkLst>
            <pc:docMk/>
            <pc:sldMk cId="4205726200" sldId="259"/>
            <ac:spMk id="18" creationId="{3F1017A3-917C-8A02-EB7C-11E8A1FDD8C8}"/>
          </ac:spMkLst>
        </pc:spChg>
        <pc:spChg chg="mod topLvl">
          <ac:chgData name="Luís Paulo Peixoto Santos" userId="1bcb44e7-5d82-436c-b2eb-8036fed75eb8" providerId="ADAL" clId="{A40EE4A0-1DEF-0C47-818F-4C9D1068CA04}" dt="2024-02-14T14:36:19.476" v="1684" actId="338"/>
          <ac:spMkLst>
            <pc:docMk/>
            <pc:sldMk cId="4205726200" sldId="259"/>
            <ac:spMk id="37" creationId="{93E728C7-61AE-AC79-1A77-19A9636FC27A}"/>
          </ac:spMkLst>
        </pc:spChg>
        <pc:spChg chg="mod topLvl">
          <ac:chgData name="Luís Paulo Peixoto Santos" userId="1bcb44e7-5d82-436c-b2eb-8036fed75eb8" providerId="ADAL" clId="{A40EE4A0-1DEF-0C47-818F-4C9D1068CA04}" dt="2024-02-14T14:36:19.476" v="1684" actId="338"/>
          <ac:spMkLst>
            <pc:docMk/>
            <pc:sldMk cId="4205726200" sldId="259"/>
            <ac:spMk id="38" creationId="{3BCF61D9-F5A1-46FF-BA32-5C7D890761DA}"/>
          </ac:spMkLst>
        </pc:spChg>
        <pc:spChg chg="mod">
          <ac:chgData name="Luís Paulo Peixoto Santos" userId="1bcb44e7-5d82-436c-b2eb-8036fed75eb8" providerId="ADAL" clId="{A40EE4A0-1DEF-0C47-818F-4C9D1068CA04}" dt="2024-02-14T14:44:13.446" v="1798" actId="1035"/>
          <ac:spMkLst>
            <pc:docMk/>
            <pc:sldMk cId="4205726200" sldId="259"/>
            <ac:spMk id="42" creationId="{A86A291C-BADB-994F-64D0-83220E0C744B}"/>
          </ac:spMkLst>
        </pc:spChg>
        <pc:spChg chg="mod">
          <ac:chgData name="Luís Paulo Peixoto Santos" userId="1bcb44e7-5d82-436c-b2eb-8036fed75eb8" providerId="ADAL" clId="{A40EE4A0-1DEF-0C47-818F-4C9D1068CA04}" dt="2024-02-14T14:43:03.546" v="1756" actId="1076"/>
          <ac:spMkLst>
            <pc:docMk/>
            <pc:sldMk cId="4205726200" sldId="259"/>
            <ac:spMk id="43" creationId="{D32607F4-58A6-C8A0-D6B1-6146F8BC8ADB}"/>
          </ac:spMkLst>
        </pc:spChg>
        <pc:spChg chg="del">
          <ac:chgData name="Luís Paulo Peixoto Santos" userId="1bcb44e7-5d82-436c-b2eb-8036fed75eb8" providerId="ADAL" clId="{A40EE4A0-1DEF-0C47-818F-4C9D1068CA04}" dt="2024-02-14T14:35:17.957" v="1671" actId="478"/>
          <ac:spMkLst>
            <pc:docMk/>
            <pc:sldMk cId="4205726200" sldId="259"/>
            <ac:spMk id="62" creationId="{20277C55-65B0-FDEC-4754-C8D7C65123F0}"/>
          </ac:spMkLst>
        </pc:spChg>
        <pc:spChg chg="del">
          <ac:chgData name="Luís Paulo Peixoto Santos" userId="1bcb44e7-5d82-436c-b2eb-8036fed75eb8" providerId="ADAL" clId="{A40EE4A0-1DEF-0C47-818F-4C9D1068CA04}" dt="2024-02-14T14:35:21.606" v="1672" actId="478"/>
          <ac:spMkLst>
            <pc:docMk/>
            <pc:sldMk cId="4205726200" sldId="259"/>
            <ac:spMk id="63" creationId="{D70AEC18-01FB-41D0-0412-9343EC5C2068}"/>
          </ac:spMkLst>
        </pc:spChg>
        <pc:spChg chg="del">
          <ac:chgData name="Luís Paulo Peixoto Santos" userId="1bcb44e7-5d82-436c-b2eb-8036fed75eb8" providerId="ADAL" clId="{A40EE4A0-1DEF-0C47-818F-4C9D1068CA04}" dt="2024-02-14T14:35:23.844" v="1673" actId="478"/>
          <ac:spMkLst>
            <pc:docMk/>
            <pc:sldMk cId="4205726200" sldId="259"/>
            <ac:spMk id="64" creationId="{D5057C44-1F9B-39CC-9355-D3DCE2F1315D}"/>
          </ac:spMkLst>
        </pc:spChg>
        <pc:spChg chg="mod">
          <ac:chgData name="Luís Paulo Peixoto Santos" userId="1bcb44e7-5d82-436c-b2eb-8036fed75eb8" providerId="ADAL" clId="{A40EE4A0-1DEF-0C47-818F-4C9D1068CA04}" dt="2024-02-14T14:36:11.622" v="1683" actId="1036"/>
          <ac:spMkLst>
            <pc:docMk/>
            <pc:sldMk cId="4205726200" sldId="259"/>
            <ac:spMk id="66" creationId="{5D01DA91-AFB9-E2A1-6943-C9BFC677A7B1}"/>
          </ac:spMkLst>
        </pc:spChg>
        <pc:spChg chg="add mod">
          <ac:chgData name="Luís Paulo Peixoto Santos" userId="1bcb44e7-5d82-436c-b2eb-8036fed75eb8" providerId="ADAL" clId="{A40EE4A0-1DEF-0C47-818F-4C9D1068CA04}" dt="2024-02-14T14:39:29.522" v="1742" actId="20577"/>
          <ac:spMkLst>
            <pc:docMk/>
            <pc:sldMk cId="4205726200" sldId="259"/>
            <ac:spMk id="74" creationId="{7C2990EE-D9A6-4593-08AC-C91A7A8E6CF9}"/>
          </ac:spMkLst>
        </pc:spChg>
        <pc:spChg chg="add mod">
          <ac:chgData name="Luís Paulo Peixoto Santos" userId="1bcb44e7-5d82-436c-b2eb-8036fed75eb8" providerId="ADAL" clId="{A40EE4A0-1DEF-0C47-818F-4C9D1068CA04}" dt="2024-02-14T14:43:41.967" v="1765" actId="20577"/>
          <ac:spMkLst>
            <pc:docMk/>
            <pc:sldMk cId="4205726200" sldId="259"/>
            <ac:spMk id="92" creationId="{C4E8CB80-9186-8699-63A6-3815F3CC1AF1}"/>
          </ac:spMkLst>
        </pc:spChg>
        <pc:grpChg chg="del mod">
          <ac:chgData name="Luís Paulo Peixoto Santos" userId="1bcb44e7-5d82-436c-b2eb-8036fed75eb8" providerId="ADAL" clId="{A40EE4A0-1DEF-0C47-818F-4C9D1068CA04}" dt="2024-02-14T14:33:18.901" v="1524" actId="165"/>
          <ac:grpSpMkLst>
            <pc:docMk/>
            <pc:sldMk cId="4205726200" sldId="259"/>
            <ac:grpSpMk id="40" creationId="{70E70DE6-B154-D22C-2FB0-01D1BD3DF0C9}"/>
          </ac:grpSpMkLst>
        </pc:grpChg>
        <pc:grpChg chg="add del mod">
          <ac:chgData name="Luís Paulo Peixoto Santos" userId="1bcb44e7-5d82-436c-b2eb-8036fed75eb8" providerId="ADAL" clId="{A40EE4A0-1DEF-0C47-818F-4C9D1068CA04}" dt="2024-02-14T14:35:55.573" v="1676" actId="165"/>
          <ac:grpSpMkLst>
            <pc:docMk/>
            <pc:sldMk cId="4205726200" sldId="259"/>
            <ac:grpSpMk id="48" creationId="{27868FE3-1F80-1446-3D44-D53815E7C657}"/>
          </ac:grpSpMkLst>
        </pc:grpChg>
        <pc:grpChg chg="add mod">
          <ac:chgData name="Luís Paulo Peixoto Santos" userId="1bcb44e7-5d82-436c-b2eb-8036fed75eb8" providerId="ADAL" clId="{A40EE4A0-1DEF-0C47-818F-4C9D1068CA04}" dt="2024-02-14T14:36:19.476" v="1684" actId="338"/>
          <ac:grpSpMkLst>
            <pc:docMk/>
            <pc:sldMk cId="4205726200" sldId="259"/>
            <ac:grpSpMk id="73" creationId="{FF66A86B-B70B-BE0B-16FB-56D0AC736327}"/>
          </ac:grpSpMkLst>
        </pc:grpChg>
        <pc:grpChg chg="mod">
          <ac:chgData name="Luís Paulo Peixoto Santos" userId="1bcb44e7-5d82-436c-b2eb-8036fed75eb8" providerId="ADAL" clId="{A40EE4A0-1DEF-0C47-818F-4C9D1068CA04}" dt="2024-02-14T14:35:13.592" v="1670" actId="1035"/>
          <ac:grpSpMkLst>
            <pc:docMk/>
            <pc:sldMk cId="4205726200" sldId="259"/>
            <ac:grpSpMk id="76" creationId="{7093D8E0-ECDE-2B0F-D628-0FD5D2D2F943}"/>
          </ac:grpSpMkLst>
        </pc:grpChg>
        <pc:cxnChg chg="mod">
          <ac:chgData name="Luís Paulo Peixoto Santos" userId="1bcb44e7-5d82-436c-b2eb-8036fed75eb8" providerId="ADAL" clId="{A40EE4A0-1DEF-0C47-818F-4C9D1068CA04}" dt="2024-02-14T14:38:29.034" v="1716" actId="14100"/>
          <ac:cxnSpMkLst>
            <pc:docMk/>
            <pc:sldMk cId="4205726200" sldId="259"/>
            <ac:cxnSpMk id="20" creationId="{375E2F17-88A2-ECEE-701C-473F49E6B702}"/>
          </ac:cxnSpMkLst>
        </pc:cxnChg>
        <pc:cxnChg chg="mod">
          <ac:chgData name="Luís Paulo Peixoto Santos" userId="1bcb44e7-5d82-436c-b2eb-8036fed75eb8" providerId="ADAL" clId="{A40EE4A0-1DEF-0C47-818F-4C9D1068CA04}" dt="2024-02-14T14:38:54.866" v="1720" actId="14100"/>
          <ac:cxnSpMkLst>
            <pc:docMk/>
            <pc:sldMk cId="4205726200" sldId="259"/>
            <ac:cxnSpMk id="21" creationId="{1D254922-DA5C-084B-0340-FC6445B7676C}"/>
          </ac:cxnSpMkLst>
        </pc:cxnChg>
        <pc:cxnChg chg="mod">
          <ac:chgData name="Luís Paulo Peixoto Santos" userId="1bcb44e7-5d82-436c-b2eb-8036fed75eb8" providerId="ADAL" clId="{A40EE4A0-1DEF-0C47-818F-4C9D1068CA04}" dt="2024-02-14T14:38:44.394" v="1718" actId="14100"/>
          <ac:cxnSpMkLst>
            <pc:docMk/>
            <pc:sldMk cId="4205726200" sldId="259"/>
            <ac:cxnSpMk id="24" creationId="{CF67E3FD-0349-F479-C4D0-F21C8F2A2182}"/>
          </ac:cxnSpMkLst>
        </pc:cxnChg>
        <pc:cxnChg chg="mod topLvl">
          <ac:chgData name="Luís Paulo Peixoto Santos" userId="1bcb44e7-5d82-436c-b2eb-8036fed75eb8" providerId="ADAL" clId="{A40EE4A0-1DEF-0C47-818F-4C9D1068CA04}" dt="2024-02-14T14:36:19.476" v="1684" actId="338"/>
          <ac:cxnSpMkLst>
            <pc:docMk/>
            <pc:sldMk cId="4205726200" sldId="259"/>
            <ac:cxnSpMk id="36" creationId="{C78E7EF9-179C-BEAC-BB7F-E070BDAFB5C6}"/>
          </ac:cxnSpMkLst>
        </pc:cxnChg>
        <pc:cxnChg chg="mod">
          <ac:chgData name="Luís Paulo Peixoto Santos" userId="1bcb44e7-5d82-436c-b2eb-8036fed75eb8" providerId="ADAL" clId="{A40EE4A0-1DEF-0C47-818F-4C9D1068CA04}" dt="2024-02-14T14:44:13.446" v="1798" actId="1035"/>
          <ac:cxnSpMkLst>
            <pc:docMk/>
            <pc:sldMk cId="4205726200" sldId="259"/>
            <ac:cxnSpMk id="44" creationId="{83A29700-AE75-3D80-C7D1-22C9A1809CA2}"/>
          </ac:cxnSpMkLst>
        </pc:cxnChg>
        <pc:cxnChg chg="mod">
          <ac:chgData name="Luís Paulo Peixoto Santos" userId="1bcb44e7-5d82-436c-b2eb-8036fed75eb8" providerId="ADAL" clId="{A40EE4A0-1DEF-0C47-818F-4C9D1068CA04}" dt="2024-02-14T14:43:03.546" v="1756" actId="1076"/>
          <ac:cxnSpMkLst>
            <pc:docMk/>
            <pc:sldMk cId="4205726200" sldId="259"/>
            <ac:cxnSpMk id="47" creationId="{9FBF33A8-2F77-138D-CB59-E7831EDD2DC2}"/>
          </ac:cxnSpMkLst>
        </pc:cxnChg>
        <pc:cxnChg chg="mod">
          <ac:chgData name="Luís Paulo Peixoto Santos" userId="1bcb44e7-5d82-436c-b2eb-8036fed75eb8" providerId="ADAL" clId="{A40EE4A0-1DEF-0C47-818F-4C9D1068CA04}" dt="2024-02-14T14:36:11.622" v="1683" actId="1036"/>
          <ac:cxnSpMkLst>
            <pc:docMk/>
            <pc:sldMk cId="4205726200" sldId="259"/>
            <ac:cxnSpMk id="67" creationId="{A7DA49FB-3307-49AD-C26C-3367B6865DD5}"/>
          </ac:cxnSpMkLst>
        </pc:cxnChg>
        <pc:cxnChg chg="mod">
          <ac:chgData name="Luís Paulo Peixoto Santos" userId="1bcb44e7-5d82-436c-b2eb-8036fed75eb8" providerId="ADAL" clId="{A40EE4A0-1DEF-0C47-818F-4C9D1068CA04}" dt="2024-02-14T14:36:11.622" v="1683" actId="1036"/>
          <ac:cxnSpMkLst>
            <pc:docMk/>
            <pc:sldMk cId="4205726200" sldId="259"/>
            <ac:cxnSpMk id="68" creationId="{2C725C4C-E2DA-7848-FD50-BC2BCBB108B7}"/>
          </ac:cxnSpMkLst>
        </pc:cxnChg>
        <pc:cxnChg chg="mod">
          <ac:chgData name="Luís Paulo Peixoto Santos" userId="1bcb44e7-5d82-436c-b2eb-8036fed75eb8" providerId="ADAL" clId="{A40EE4A0-1DEF-0C47-818F-4C9D1068CA04}" dt="2024-02-14T14:36:11.622" v="1683" actId="1036"/>
          <ac:cxnSpMkLst>
            <pc:docMk/>
            <pc:sldMk cId="4205726200" sldId="259"/>
            <ac:cxnSpMk id="69" creationId="{F5D1BC52-804C-F553-4337-A0220D87E6CC}"/>
          </ac:cxnSpMkLst>
        </pc:cxnChg>
      </pc:sldChg>
      <pc:sldChg chg="modSp mod">
        <pc:chgData name="Luís Paulo Peixoto Santos" userId="1bcb44e7-5d82-436c-b2eb-8036fed75eb8" providerId="ADAL" clId="{A40EE4A0-1DEF-0C47-818F-4C9D1068CA04}" dt="2024-02-12T13:57:54.476" v="9" actId="108"/>
        <pc:sldMkLst>
          <pc:docMk/>
          <pc:sldMk cId="1422309259" sldId="261"/>
        </pc:sldMkLst>
        <pc:spChg chg="mod">
          <ac:chgData name="Luís Paulo Peixoto Santos" userId="1bcb44e7-5d82-436c-b2eb-8036fed75eb8" providerId="ADAL" clId="{A40EE4A0-1DEF-0C47-818F-4C9D1068CA04}" dt="2024-02-12T13:57:54.476" v="9" actId="108"/>
          <ac:spMkLst>
            <pc:docMk/>
            <pc:sldMk cId="1422309259" sldId="261"/>
            <ac:spMk id="3" creationId="{14B91222-E95C-3A0C-DA93-0FF0116C99A7}"/>
          </ac:spMkLst>
        </pc:spChg>
      </pc:sldChg>
      <pc:sldChg chg="modSp mod">
        <pc:chgData name="Luís Paulo Peixoto Santos" userId="1bcb44e7-5d82-436c-b2eb-8036fed75eb8" providerId="ADAL" clId="{A40EE4A0-1DEF-0C47-818F-4C9D1068CA04}" dt="2024-02-12T15:13:24.520" v="22" actId="20577"/>
        <pc:sldMkLst>
          <pc:docMk/>
          <pc:sldMk cId="1073841666" sldId="263"/>
        </pc:sldMkLst>
        <pc:spChg chg="mod">
          <ac:chgData name="Luís Paulo Peixoto Santos" userId="1bcb44e7-5d82-436c-b2eb-8036fed75eb8" providerId="ADAL" clId="{A40EE4A0-1DEF-0C47-818F-4C9D1068CA04}" dt="2024-02-12T15:13:24.520" v="22" actId="20577"/>
          <ac:spMkLst>
            <pc:docMk/>
            <pc:sldMk cId="1073841666" sldId="263"/>
            <ac:spMk id="3" creationId="{14B91222-E95C-3A0C-DA93-0FF0116C99A7}"/>
          </ac:spMkLst>
        </pc:spChg>
      </pc:sldChg>
      <pc:sldChg chg="modSp mod">
        <pc:chgData name="Luís Paulo Peixoto Santos" userId="1bcb44e7-5d82-436c-b2eb-8036fed75eb8" providerId="ADAL" clId="{A40EE4A0-1DEF-0C47-818F-4C9D1068CA04}" dt="2024-02-12T16:09:00.185" v="343" actId="20577"/>
        <pc:sldMkLst>
          <pc:docMk/>
          <pc:sldMk cId="3081568931" sldId="264"/>
        </pc:sldMkLst>
        <pc:spChg chg="mod">
          <ac:chgData name="Luís Paulo Peixoto Santos" userId="1bcb44e7-5d82-436c-b2eb-8036fed75eb8" providerId="ADAL" clId="{A40EE4A0-1DEF-0C47-818F-4C9D1068CA04}" dt="2024-02-12T15:54:07.976" v="200" actId="20577"/>
          <ac:spMkLst>
            <pc:docMk/>
            <pc:sldMk cId="3081568931" sldId="264"/>
            <ac:spMk id="2" creationId="{1C370236-5DB0-93EE-82E4-99F0CC4773F3}"/>
          </ac:spMkLst>
        </pc:spChg>
        <pc:spChg chg="mod">
          <ac:chgData name="Luís Paulo Peixoto Santos" userId="1bcb44e7-5d82-436c-b2eb-8036fed75eb8" providerId="ADAL" clId="{A40EE4A0-1DEF-0C47-818F-4C9D1068CA04}" dt="2024-02-12T16:09:00.185" v="343" actId="20577"/>
          <ac:spMkLst>
            <pc:docMk/>
            <pc:sldMk cId="3081568931" sldId="264"/>
            <ac:spMk id="3" creationId="{7372BA0C-1DA4-829C-4852-FAF3AEACA524}"/>
          </ac:spMkLst>
        </pc:spChg>
      </pc:sldChg>
      <pc:sldChg chg="modSp mod">
        <pc:chgData name="Luís Paulo Peixoto Santos" userId="1bcb44e7-5d82-436c-b2eb-8036fed75eb8" providerId="ADAL" clId="{A40EE4A0-1DEF-0C47-818F-4C9D1068CA04}" dt="2024-02-12T16:21:45.375" v="526" actId="20577"/>
        <pc:sldMkLst>
          <pc:docMk/>
          <pc:sldMk cId="4069315929" sldId="265"/>
        </pc:sldMkLst>
        <pc:spChg chg="mod">
          <ac:chgData name="Luís Paulo Peixoto Santos" userId="1bcb44e7-5d82-436c-b2eb-8036fed75eb8" providerId="ADAL" clId="{A40EE4A0-1DEF-0C47-818F-4C9D1068CA04}" dt="2024-02-12T16:10:21.983" v="413" actId="20577"/>
          <ac:spMkLst>
            <pc:docMk/>
            <pc:sldMk cId="4069315929" sldId="265"/>
            <ac:spMk id="2" creationId="{1C370236-5DB0-93EE-82E4-99F0CC4773F3}"/>
          </ac:spMkLst>
        </pc:spChg>
        <pc:spChg chg="mod">
          <ac:chgData name="Luís Paulo Peixoto Santos" userId="1bcb44e7-5d82-436c-b2eb-8036fed75eb8" providerId="ADAL" clId="{A40EE4A0-1DEF-0C47-818F-4C9D1068CA04}" dt="2024-02-12T16:21:45.375" v="526" actId="20577"/>
          <ac:spMkLst>
            <pc:docMk/>
            <pc:sldMk cId="4069315929" sldId="265"/>
            <ac:spMk id="3" creationId="{7372BA0C-1DA4-829C-4852-FAF3AEACA524}"/>
          </ac:spMkLst>
        </pc:spChg>
      </pc:sldChg>
      <pc:sldChg chg="modSp mod">
        <pc:chgData name="Luís Paulo Peixoto Santos" userId="1bcb44e7-5d82-436c-b2eb-8036fed75eb8" providerId="ADAL" clId="{A40EE4A0-1DEF-0C47-818F-4C9D1068CA04}" dt="2024-02-12T16:25:11.817" v="604" actId="20577"/>
        <pc:sldMkLst>
          <pc:docMk/>
          <pc:sldMk cId="706695441" sldId="266"/>
        </pc:sldMkLst>
        <pc:spChg chg="mod">
          <ac:chgData name="Luís Paulo Peixoto Santos" userId="1bcb44e7-5d82-436c-b2eb-8036fed75eb8" providerId="ADAL" clId="{A40EE4A0-1DEF-0C47-818F-4C9D1068CA04}" dt="2024-02-12T16:24:26.219" v="590" actId="20577"/>
          <ac:spMkLst>
            <pc:docMk/>
            <pc:sldMk cId="706695441" sldId="266"/>
            <ac:spMk id="2" creationId="{1C370236-5DB0-93EE-82E4-99F0CC4773F3}"/>
          </ac:spMkLst>
        </pc:spChg>
        <pc:spChg chg="mod">
          <ac:chgData name="Luís Paulo Peixoto Santos" userId="1bcb44e7-5d82-436c-b2eb-8036fed75eb8" providerId="ADAL" clId="{A40EE4A0-1DEF-0C47-818F-4C9D1068CA04}" dt="2024-02-12T16:25:11.817" v="604" actId="20577"/>
          <ac:spMkLst>
            <pc:docMk/>
            <pc:sldMk cId="706695441" sldId="266"/>
            <ac:spMk id="3" creationId="{7372BA0C-1DA4-829C-4852-FAF3AEACA524}"/>
          </ac:spMkLst>
        </pc:spChg>
      </pc:sldChg>
      <pc:sldChg chg="modSp add mod">
        <pc:chgData name="Luís Paulo Peixoto Santos" userId="1bcb44e7-5d82-436c-b2eb-8036fed75eb8" providerId="ADAL" clId="{A40EE4A0-1DEF-0C47-818F-4C9D1068CA04}" dt="2024-02-12T15:15:30.632" v="159" actId="113"/>
        <pc:sldMkLst>
          <pc:docMk/>
          <pc:sldMk cId="2303419706" sldId="268"/>
        </pc:sldMkLst>
        <pc:spChg chg="mod">
          <ac:chgData name="Luís Paulo Peixoto Santos" userId="1bcb44e7-5d82-436c-b2eb-8036fed75eb8" providerId="ADAL" clId="{A40EE4A0-1DEF-0C47-818F-4C9D1068CA04}" dt="2024-02-12T15:15:30.632" v="159" actId="113"/>
          <ac:spMkLst>
            <pc:docMk/>
            <pc:sldMk cId="2303419706" sldId="268"/>
            <ac:spMk id="3" creationId="{14B91222-E95C-3A0C-DA93-0FF0116C99A7}"/>
          </ac:spMkLst>
        </pc:spChg>
      </pc:sldChg>
      <pc:sldChg chg="modSp add mod">
        <pc:chgData name="Luís Paulo Peixoto Santos" userId="1bcb44e7-5d82-436c-b2eb-8036fed75eb8" providerId="ADAL" clId="{A40EE4A0-1DEF-0C47-818F-4C9D1068CA04}" dt="2024-02-12T16:09:24.865" v="359" actId="20577"/>
        <pc:sldMkLst>
          <pc:docMk/>
          <pc:sldMk cId="953259592" sldId="269"/>
        </pc:sldMkLst>
        <pc:spChg chg="mod">
          <ac:chgData name="Luís Paulo Peixoto Santos" userId="1bcb44e7-5d82-436c-b2eb-8036fed75eb8" providerId="ADAL" clId="{A40EE4A0-1DEF-0C47-818F-4C9D1068CA04}" dt="2024-02-12T15:54:23.758" v="210" actId="20577"/>
          <ac:spMkLst>
            <pc:docMk/>
            <pc:sldMk cId="953259592" sldId="269"/>
            <ac:spMk id="2" creationId="{1C370236-5DB0-93EE-82E4-99F0CC4773F3}"/>
          </ac:spMkLst>
        </pc:spChg>
        <pc:spChg chg="mod">
          <ac:chgData name="Luís Paulo Peixoto Santos" userId="1bcb44e7-5d82-436c-b2eb-8036fed75eb8" providerId="ADAL" clId="{A40EE4A0-1DEF-0C47-818F-4C9D1068CA04}" dt="2024-02-12T16:09:24.865" v="359" actId="20577"/>
          <ac:spMkLst>
            <pc:docMk/>
            <pc:sldMk cId="953259592" sldId="269"/>
            <ac:spMk id="3" creationId="{7372BA0C-1DA4-829C-4852-FAF3AEACA524}"/>
          </ac:spMkLst>
        </pc:spChg>
      </pc:sldChg>
      <pc:sldChg chg="modSp new mod">
        <pc:chgData name="Luís Paulo Peixoto Santos" userId="1bcb44e7-5d82-436c-b2eb-8036fed75eb8" providerId="ADAL" clId="{A40EE4A0-1DEF-0C47-818F-4C9D1068CA04}" dt="2024-02-12T16:07:31.247" v="317" actId="20577"/>
        <pc:sldMkLst>
          <pc:docMk/>
          <pc:sldMk cId="3740609992" sldId="270"/>
        </pc:sldMkLst>
        <pc:spChg chg="mod">
          <ac:chgData name="Luís Paulo Peixoto Santos" userId="1bcb44e7-5d82-436c-b2eb-8036fed75eb8" providerId="ADAL" clId="{A40EE4A0-1DEF-0C47-818F-4C9D1068CA04}" dt="2024-02-12T16:07:01.869" v="294" actId="20577"/>
          <ac:spMkLst>
            <pc:docMk/>
            <pc:sldMk cId="3740609992" sldId="270"/>
            <ac:spMk id="2" creationId="{52E9FC75-444D-C3A2-C924-58EDEA287610}"/>
          </ac:spMkLst>
        </pc:spChg>
        <pc:spChg chg="mod">
          <ac:chgData name="Luís Paulo Peixoto Santos" userId="1bcb44e7-5d82-436c-b2eb-8036fed75eb8" providerId="ADAL" clId="{A40EE4A0-1DEF-0C47-818F-4C9D1068CA04}" dt="2024-02-12T16:07:31.247" v="317" actId="20577"/>
          <ac:spMkLst>
            <pc:docMk/>
            <pc:sldMk cId="3740609992" sldId="270"/>
            <ac:spMk id="3" creationId="{77460E90-9AD2-19E9-B290-7562E5AB3B27}"/>
          </ac:spMkLst>
        </pc:spChg>
      </pc:sldChg>
      <pc:sldChg chg="modSp add del mod">
        <pc:chgData name="Luís Paulo Peixoto Santos" userId="1bcb44e7-5d82-436c-b2eb-8036fed75eb8" providerId="ADAL" clId="{A40EE4A0-1DEF-0C47-818F-4C9D1068CA04}" dt="2024-02-12T16:57:35.045" v="1139" actId="2696"/>
        <pc:sldMkLst>
          <pc:docMk/>
          <pc:sldMk cId="3645070285" sldId="271"/>
        </pc:sldMkLst>
        <pc:spChg chg="mod">
          <ac:chgData name="Luís Paulo Peixoto Santos" userId="1bcb44e7-5d82-436c-b2eb-8036fed75eb8" providerId="ADAL" clId="{A40EE4A0-1DEF-0C47-818F-4C9D1068CA04}" dt="2024-02-12T16:32:47.669" v="719" actId="20577"/>
          <ac:spMkLst>
            <pc:docMk/>
            <pc:sldMk cId="3645070285" sldId="271"/>
            <ac:spMk id="3" creationId="{7372BA0C-1DA4-829C-4852-FAF3AEACA524}"/>
          </ac:spMkLst>
        </pc:spChg>
      </pc:sldChg>
      <pc:sldChg chg="modSp add mod">
        <pc:chgData name="Luís Paulo Peixoto Santos" userId="1bcb44e7-5d82-436c-b2eb-8036fed75eb8" providerId="ADAL" clId="{A40EE4A0-1DEF-0C47-818F-4C9D1068CA04}" dt="2024-02-12T16:56:38.309" v="1138" actId="20577"/>
        <pc:sldMkLst>
          <pc:docMk/>
          <pc:sldMk cId="4057158074" sldId="272"/>
        </pc:sldMkLst>
        <pc:spChg chg="mod">
          <ac:chgData name="Luís Paulo Peixoto Santos" userId="1bcb44e7-5d82-436c-b2eb-8036fed75eb8" providerId="ADAL" clId="{A40EE4A0-1DEF-0C47-818F-4C9D1068CA04}" dt="2024-02-12T16:33:30.461" v="728" actId="20577"/>
          <ac:spMkLst>
            <pc:docMk/>
            <pc:sldMk cId="4057158074" sldId="272"/>
            <ac:spMk id="2" creationId="{1C370236-5DB0-93EE-82E4-99F0CC4773F3}"/>
          </ac:spMkLst>
        </pc:spChg>
        <pc:spChg chg="mod">
          <ac:chgData name="Luís Paulo Peixoto Santos" userId="1bcb44e7-5d82-436c-b2eb-8036fed75eb8" providerId="ADAL" clId="{A40EE4A0-1DEF-0C47-818F-4C9D1068CA04}" dt="2024-02-12T16:56:38.309" v="1138" actId="20577"/>
          <ac:spMkLst>
            <pc:docMk/>
            <pc:sldMk cId="4057158074" sldId="272"/>
            <ac:spMk id="3" creationId="{7372BA0C-1DA4-829C-4852-FAF3AEACA524}"/>
          </ac:spMkLst>
        </pc:spChg>
      </pc:sldChg>
      <pc:sldChg chg="delSp modSp add mod">
        <pc:chgData name="Luís Paulo Peixoto Santos" userId="1bcb44e7-5d82-436c-b2eb-8036fed75eb8" providerId="ADAL" clId="{A40EE4A0-1DEF-0C47-818F-4C9D1068CA04}" dt="2024-02-12T17:00:09.173" v="1245" actId="20577"/>
        <pc:sldMkLst>
          <pc:docMk/>
          <pc:sldMk cId="3327683239" sldId="273"/>
        </pc:sldMkLst>
        <pc:spChg chg="mod">
          <ac:chgData name="Luís Paulo Peixoto Santos" userId="1bcb44e7-5d82-436c-b2eb-8036fed75eb8" providerId="ADAL" clId="{A40EE4A0-1DEF-0C47-818F-4C9D1068CA04}" dt="2024-02-12T17:00:09.173" v="1245" actId="20577"/>
          <ac:spMkLst>
            <pc:docMk/>
            <pc:sldMk cId="3327683239" sldId="273"/>
            <ac:spMk id="3" creationId="{7372BA0C-1DA4-829C-4852-FAF3AEACA524}"/>
          </ac:spMkLst>
        </pc:spChg>
        <pc:spChg chg="del">
          <ac:chgData name="Luís Paulo Peixoto Santos" userId="1bcb44e7-5d82-436c-b2eb-8036fed75eb8" providerId="ADAL" clId="{A40EE4A0-1DEF-0C47-818F-4C9D1068CA04}" dt="2024-02-12T16:53:05.141" v="1113" actId="478"/>
          <ac:spMkLst>
            <pc:docMk/>
            <pc:sldMk cId="3327683239" sldId="273"/>
            <ac:spMk id="6" creationId="{CBCB82E9-B9CF-8AC6-E985-3915BF956FE4}"/>
          </ac:spMkLst>
        </pc:spChg>
      </pc:sldChg>
      <pc:sldChg chg="modSp add mod">
        <pc:chgData name="Luís Paulo Peixoto Santos" userId="1bcb44e7-5d82-436c-b2eb-8036fed75eb8" providerId="ADAL" clId="{A40EE4A0-1DEF-0C47-818F-4C9D1068CA04}" dt="2024-02-12T17:06:59.627" v="1516" actId="20577"/>
        <pc:sldMkLst>
          <pc:docMk/>
          <pc:sldMk cId="3158590010" sldId="274"/>
        </pc:sldMkLst>
        <pc:spChg chg="mod">
          <ac:chgData name="Luís Paulo Peixoto Santos" userId="1bcb44e7-5d82-436c-b2eb-8036fed75eb8" providerId="ADAL" clId="{A40EE4A0-1DEF-0C47-818F-4C9D1068CA04}" dt="2024-02-12T17:06:59.627" v="1516" actId="20577"/>
          <ac:spMkLst>
            <pc:docMk/>
            <pc:sldMk cId="3158590010" sldId="274"/>
            <ac:spMk id="3" creationId="{7372BA0C-1DA4-829C-4852-FAF3AEACA52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DB5E3-4189-D24B-BEE2-D25A9C8877AD}" type="datetimeFigureOut">
              <a:rPr lang="pt-PT" smtClean="0"/>
              <a:pPr/>
              <a:t>14/02/24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8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1DF1A-3D5B-754C-BF47-62AB1E60F4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49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945" y="0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5175"/>
            <a:ext cx="5105400" cy="3829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344" y="4850131"/>
            <a:ext cx="5669914" cy="459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Clique para editar os estilos de texto do modelo global</a:t>
            </a:r>
          </a:p>
          <a:p>
            <a:pPr lvl="1"/>
            <a:r>
              <a:rPr lang="en-GB" noProof="0"/>
              <a:t>Segundo nível</a:t>
            </a:r>
          </a:p>
          <a:p>
            <a:pPr lvl="2"/>
            <a:r>
              <a:rPr lang="en-GB" noProof="0"/>
              <a:t>Terceiro nível</a:t>
            </a:r>
          </a:p>
          <a:p>
            <a:pPr lvl="3"/>
            <a:r>
              <a:rPr lang="en-GB" noProof="0"/>
              <a:t>Quarto nível</a:t>
            </a:r>
          </a:p>
          <a:p>
            <a:pPr lvl="4"/>
            <a:r>
              <a:rPr lang="en-GB" noProof="0"/>
              <a:t>Quinto nível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98675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945" y="9698675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34A7883-532B-4165-8320-49258CAE24A5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776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34000" y="1001713"/>
            <a:ext cx="0" cy="4930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0888" y="2994025"/>
            <a:ext cx="4505325" cy="2951163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419725" y="3001963"/>
            <a:ext cx="3473450" cy="1470025"/>
          </a:xfrm>
        </p:spPr>
        <p:txBody>
          <a:bodyPr anchor="t"/>
          <a:lstStyle>
            <a:lvl1pPr>
              <a:defRPr sz="2400">
                <a:solidFill>
                  <a:srgbClr val="5F5F5F"/>
                </a:solidFill>
              </a:defRPr>
            </a:lvl1pPr>
          </a:lstStyle>
          <a:p>
            <a:r>
              <a:rPr lang="pt-PT" dirty="0"/>
              <a:t>Clique para editar o estilo do título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1560" y="692696"/>
            <a:ext cx="3921715" cy="83099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Mestrado em </a:t>
            </a:r>
          </a:p>
          <a:p>
            <a:r>
              <a:rPr lang="pt-PT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Engenharia Informática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FBE1A-9701-4850-9311-2484332174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27800" y="333375"/>
            <a:ext cx="1946275" cy="57626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89600" cy="57626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9FA74-628C-41F1-A40B-5D56B25188B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5776" y="325438"/>
            <a:ext cx="6278662" cy="755650"/>
          </a:xfrm>
        </p:spPr>
        <p:txBody>
          <a:bodyPr/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>
          <a:xfrm>
            <a:off x="190500" y="6240463"/>
            <a:ext cx="3657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EFD02-FA88-4A3F-8747-37805FDDFCC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F921C-CF2A-4C3F-BE05-D14ED0E5DAE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0958D-2CE2-4EFC-B1FB-505BC995DBF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74CFB-8589-4969-834C-4C3253AA420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452C7-AE53-42D6-9B96-07A6B4935E2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E315-3F46-4E24-AFC1-52A68475B5A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A8496-040D-427C-80E7-05D3F0801A4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F30B6-88ED-43A3-9A99-75806E06563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493838"/>
            <a:ext cx="86169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11760" y="325438"/>
            <a:ext cx="642267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dirty="0"/>
              <a:t>Clique para editar o estilo do título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F624C23-DCB6-459E-A243-EF8C631603D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01613" y="1293813"/>
            <a:ext cx="8674100" cy="42862"/>
          </a:xfrm>
          <a:prstGeom prst="rect">
            <a:avLst/>
          </a:prstGeom>
          <a:solidFill>
            <a:srgbClr val="33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PT">
              <a:solidFill>
                <a:srgbClr val="4343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368660"/>
            <a:ext cx="2268252" cy="70788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Mestrado em</a:t>
            </a:r>
          </a:p>
          <a:p>
            <a:endParaRPr lang="pt-PT" sz="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Engª  Informática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nyobjloader/tinyobjload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nyobjloader/tinyobjload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nyobjloader/tinyobjload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nyobjloader/tinyobjload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nyobjloader/tinyobjload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ecteezy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avefront_.obj_f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avefront_.obj_fi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avefront_.obj_fi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19724" y="3001963"/>
            <a:ext cx="3724275" cy="655637"/>
          </a:xfrm>
        </p:spPr>
        <p:txBody>
          <a:bodyPr/>
          <a:lstStyle/>
          <a:p>
            <a:pPr eaLnBrk="1" hangingPunct="1"/>
            <a:r>
              <a:rPr lang="en-GB" dirty="0" err="1"/>
              <a:t>Visualização</a:t>
            </a:r>
            <a:r>
              <a:rPr lang="en-GB" dirty="0"/>
              <a:t> e </a:t>
            </a:r>
            <a:r>
              <a:rPr lang="en-GB"/>
              <a:t>Iluminação</a:t>
            </a:r>
            <a:endParaRPr lang="en-GB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2994025"/>
            <a:ext cx="4788669" cy="3027363"/>
          </a:xfrm>
        </p:spPr>
        <p:txBody>
          <a:bodyPr/>
          <a:lstStyle/>
          <a:p>
            <a:pPr eaLnBrk="1" hangingPunct="1"/>
            <a:r>
              <a:rPr lang="en-GB" sz="3200" dirty="0"/>
              <a:t>VI-RT Scene Loading</a:t>
            </a:r>
          </a:p>
          <a:p>
            <a:pPr eaLnBrk="1" hangingPunct="1"/>
            <a:endParaRPr lang="en-GB" sz="3200" dirty="0"/>
          </a:p>
          <a:p>
            <a:pPr eaLnBrk="1" hangingPunct="1"/>
            <a:endParaRPr lang="en-GB" sz="3200" dirty="0"/>
          </a:p>
          <a:p>
            <a:pPr eaLnBrk="1" hangingPunct="1"/>
            <a:endParaRPr lang="en-GB" sz="3200" dirty="0"/>
          </a:p>
          <a:p>
            <a:pPr eaLnBrk="1" hangingPunct="1"/>
            <a:endParaRPr lang="en-GB" sz="1800" dirty="0"/>
          </a:p>
          <a:p>
            <a:pPr eaLnBrk="1" hangingPunct="1"/>
            <a:r>
              <a:rPr lang="en-GB" sz="1800" dirty="0"/>
              <a:t>Luís Paulo Peixoto dos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70236-5DB0-93EE-82E4-99F0CC47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 OBJ LOADER – Reading OBJ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72BA0C-1DA4-829C-4852-FAF3AEAC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493838"/>
            <a:ext cx="8616950" cy="4095402"/>
          </a:xfrm>
        </p:spPr>
        <p:txBody>
          <a:bodyPr/>
          <a:lstStyle/>
          <a:p>
            <a:pPr marL="0" indent="0">
              <a:buNone/>
            </a:pP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TINYOBJLOADER_IMPLEMENTATION</a:t>
            </a:r>
          </a:p>
          <a:p>
            <a:pPr marL="0" indent="0">
              <a:buNone/>
            </a:pP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tiny_obj_loader.h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tinyobj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PT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ObjReader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myObjReader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FaceID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pt-PT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ObjReader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myObj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pt-PT" sz="18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PT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loader</a:t>
            </a:r>
            <a:r>
              <a:rPr lang="pt-PT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triangulates</a:t>
            </a:r>
            <a:r>
              <a:rPr lang="pt-PT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faces</a:t>
            </a:r>
            <a:endParaRPr lang="pt-PT" sz="1800" b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myObj.ParseFromFile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false;</a:t>
            </a:r>
            <a:endParaRPr lang="en-GB" dirty="0"/>
          </a:p>
          <a:p>
            <a:pPr marL="0" indent="0">
              <a:buNone/>
            </a:pPr>
            <a:r>
              <a:rPr lang="pt-PT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pt-PT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53B57B1-9480-4A6F-A51E-F1E24FCDC1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E79950-5DB3-1961-701A-F45006FAA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10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CB82E9-B9CF-8AC6-E985-3915BF956FE4}"/>
              </a:ext>
            </a:extLst>
          </p:cNvPr>
          <p:cNvSpPr txBox="1"/>
          <p:nvPr/>
        </p:nvSpPr>
        <p:spPr>
          <a:xfrm>
            <a:off x="227013" y="5871131"/>
            <a:ext cx="5125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pt-PT" sz="1400" dirty="0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pt-PT" sz="1400" dirty="0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tinyobjloader</a:t>
            </a:r>
            <a:r>
              <a:rPr lang="pt-PT" sz="1400" dirty="0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tinyobjloader</a:t>
            </a:r>
            <a:endParaRPr lang="pt-PT" sz="1400" dirty="0">
              <a:solidFill>
                <a:srgbClr val="00006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6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70236-5DB0-93EE-82E4-99F0CC47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 OBJ LOADER – </a:t>
            </a:r>
            <a:r>
              <a:rPr lang="pt-PT" sz="2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materials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72BA0C-1DA4-829C-4852-FAF3AEAC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493838"/>
            <a:ext cx="8616950" cy="4095402"/>
          </a:xfrm>
        </p:spPr>
        <p:txBody>
          <a:bodyPr/>
          <a:lstStyle/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material_t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materials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myObj.GetMaterials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PT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materials.begin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;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materials.end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;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Phong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Phong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       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//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Ka</a:t>
            </a:r>
            <a:endParaRPr lang="pt-PT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Ka.R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ambient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Ka.G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ambient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Ka.B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ambient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//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Kd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pt-PT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b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PT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BRDFs.push_back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numBRDFs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53B57B1-9480-4A6F-A51E-F1E24FCDC1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E79950-5DB3-1961-701A-F45006FAA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11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CB82E9-B9CF-8AC6-E985-3915BF956FE4}"/>
              </a:ext>
            </a:extLst>
          </p:cNvPr>
          <p:cNvSpPr txBox="1"/>
          <p:nvPr/>
        </p:nvSpPr>
        <p:spPr>
          <a:xfrm>
            <a:off x="227013" y="5871131"/>
            <a:ext cx="5125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pt-PT" sz="1400" dirty="0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pt-PT" sz="1400" dirty="0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tinyobjloader</a:t>
            </a:r>
            <a:r>
              <a:rPr lang="pt-PT" sz="1400" dirty="0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tinyobjloader</a:t>
            </a:r>
            <a:endParaRPr lang="pt-PT" sz="1400" dirty="0">
              <a:solidFill>
                <a:srgbClr val="00006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5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70236-5DB0-93EE-82E4-99F0CC47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 OBJ LOADER 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meshes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72BA0C-1DA4-829C-4852-FAF3AEAC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493838"/>
            <a:ext cx="8616950" cy="4095402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access the vertices</a:t>
            </a:r>
          </a:p>
          <a:p>
            <a:pPr marL="0" indent="0">
              <a:buNone/>
            </a:pP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tinyobj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attrib_t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attrib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myObj.GetAttrib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PT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pt-P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vtcs</a:t>
            </a:r>
            <a:r>
              <a:rPr lang="pt-PT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attrib.vertices</a:t>
            </a:r>
            <a:r>
              <a:rPr lang="pt-PT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PT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PT" sz="18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pt-PT" sz="18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8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pt-PT" sz="18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8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pt-PT" sz="18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pt-PT" sz="18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pt-PT" sz="18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r>
              <a:rPr lang="pt-PT" sz="18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pt-PT" sz="18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shape_t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shps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myObj.GetShapes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t-PT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53B57B1-9480-4A6F-A51E-F1E24FCDC1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E79950-5DB3-1961-701A-F45006FAA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12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CB82E9-B9CF-8AC6-E985-3915BF956FE4}"/>
              </a:ext>
            </a:extLst>
          </p:cNvPr>
          <p:cNvSpPr txBox="1"/>
          <p:nvPr/>
        </p:nvSpPr>
        <p:spPr>
          <a:xfrm>
            <a:off x="227013" y="5871131"/>
            <a:ext cx="5125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pt-PT" sz="1400" dirty="0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pt-PT" sz="1400" dirty="0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tinyobjloader</a:t>
            </a:r>
            <a:r>
              <a:rPr lang="pt-PT" sz="1400" dirty="0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tinyobjloader</a:t>
            </a:r>
            <a:endParaRPr lang="pt-PT" sz="1400" dirty="0">
              <a:solidFill>
                <a:srgbClr val="00006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1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70236-5DB0-93EE-82E4-99F0CC47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 OBJ LOADER -</a:t>
            </a:r>
            <a:r>
              <a:rPr lang="pt-PT" sz="2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72BA0C-1DA4-829C-4852-FAF3AEAC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412776"/>
            <a:ext cx="8616950" cy="4396800"/>
          </a:xfrm>
        </p:spPr>
        <p:txBody>
          <a:bodyPr/>
          <a:lstStyle/>
          <a:p>
            <a:pPr marL="0" indent="0">
              <a:spcBef>
                <a:spcPts val="984"/>
              </a:spcBef>
              <a:buNone/>
            </a:pPr>
            <a:r>
              <a:rPr lang="pt-PT" sz="16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PT" sz="16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iterate</a:t>
            </a:r>
            <a:r>
              <a:rPr lang="pt-PT" sz="16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</a:t>
            </a:r>
            <a:r>
              <a:rPr lang="pt-PT" sz="16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pt-PT" sz="16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6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meshes</a:t>
            </a:r>
            <a:r>
              <a:rPr lang="pt-PT" sz="1600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(auto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shp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shps.begin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;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shp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shps.end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;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shp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endParaRPr lang="pt-P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Primitive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*p =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Primitive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*m =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p-&gt;g = m;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// assume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faces in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have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same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material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p-&gt;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material_ndx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shp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mesh.material_ids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endParaRPr lang="pt-P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//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primitive's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geometry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bounding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box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fly</a:t>
            </a:r>
            <a:endParaRPr lang="pt-PT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//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initially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set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BB.min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BB.max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pt-PT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V1st =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shp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mesh.indices.begin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()-&gt;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vertex_index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 3;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m-&gt;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bb.min.set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vtcs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[V1st],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vtcs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[V1st+1],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vtcs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[V1st+2]);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m-&gt;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bb.max.set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vtcs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[V1st],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vtcs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[V1st+1],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vtcs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[V1st+2]);</a:t>
            </a:r>
            <a:endParaRPr lang="pt-P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984"/>
              </a:spcBef>
              <a:buNone/>
            </a:pPr>
            <a:r>
              <a:rPr lang="pt-PT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...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53B57B1-9480-4A6F-A51E-F1E24FCDC1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E79950-5DB3-1961-701A-F45006FAA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13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CB82E9-B9CF-8AC6-E985-3915BF956FE4}"/>
              </a:ext>
            </a:extLst>
          </p:cNvPr>
          <p:cNvSpPr txBox="1"/>
          <p:nvPr/>
        </p:nvSpPr>
        <p:spPr>
          <a:xfrm>
            <a:off x="227013" y="5871131"/>
            <a:ext cx="5125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pt-PT" sz="1400" dirty="0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pt-PT" sz="1400" dirty="0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tinyobjloader</a:t>
            </a:r>
            <a:r>
              <a:rPr lang="pt-PT" sz="1400" dirty="0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tinyobjloader</a:t>
            </a:r>
            <a:endParaRPr lang="pt-PT" sz="1400" dirty="0">
              <a:solidFill>
                <a:srgbClr val="00006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69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70236-5DB0-93EE-82E4-99F0CC47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 OBJ LOADER - </a:t>
            </a:r>
            <a:r>
              <a:rPr lang="pt-PT" sz="2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72BA0C-1DA4-829C-4852-FAF3AEAC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412776"/>
            <a:ext cx="8616950" cy="4396800"/>
          </a:xfrm>
        </p:spPr>
        <p:txBody>
          <a:bodyPr/>
          <a:lstStyle/>
          <a:p>
            <a:pPr marL="0" indent="0">
              <a:buNone/>
            </a:pPr>
            <a:r>
              <a:rPr lang="pt-PT" sz="16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faces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endParaRPr lang="pt-PT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::set&lt;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rehash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vert_rehash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pt-PT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_it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shp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mesh.indices.begin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P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_it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shp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mesh.indices.end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;)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Face *f =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Face;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myVtcs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//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endParaRPr lang="pt-PT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pt-PT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v=0 ; v&lt;3 ; v++) {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objNdx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_it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vertex_index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myVtcs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[v].set(</a:t>
            </a:r>
            <a:r>
              <a:rPr lang="pt-P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vtcs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objNdx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*3], </a:t>
            </a:r>
            <a:r>
              <a:rPr lang="pt-P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vtcs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objNdx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*3+1], </a:t>
            </a:r>
            <a:r>
              <a:rPr lang="pt-P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vtcs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objNdx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*3+2]);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pt-PT" sz="14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(v==0) {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      f-&gt;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bb.min.set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myVtcs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[0].X,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myVtcs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[0].Y,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myVtcs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[0].Z);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f-&gt;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bb.max.set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myVtcs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[0].X,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myVtcs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[0].Y,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myVtcs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[0].Z);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}  </a:t>
            </a:r>
            <a:r>
              <a:rPr lang="pt-PT" sz="14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face-&gt;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bb.update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myVtcs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[v]);</a:t>
            </a:r>
          </a:p>
          <a:p>
            <a:pPr marL="0" indent="0">
              <a:buNone/>
            </a:pP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... 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face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endParaRPr lang="pt-PT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53B57B1-9480-4A6F-A51E-F1E24FCDC1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E79950-5DB3-1961-701A-F45006FAA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14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CB82E9-B9CF-8AC6-E985-3915BF956FE4}"/>
              </a:ext>
            </a:extLst>
          </p:cNvPr>
          <p:cNvSpPr txBox="1"/>
          <p:nvPr/>
        </p:nvSpPr>
        <p:spPr>
          <a:xfrm>
            <a:off x="227013" y="5871131"/>
            <a:ext cx="5125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pt-PT" sz="1400" dirty="0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pt-PT" sz="1400" dirty="0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tinyobjloader</a:t>
            </a:r>
            <a:r>
              <a:rPr lang="pt-PT" sz="1400" dirty="0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PT" sz="1400" dirty="0" err="1">
                <a:solidFill>
                  <a:srgbClr val="000066"/>
                </a:solidFill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tinyobjloader</a:t>
            </a:r>
            <a:endParaRPr lang="pt-PT" sz="1400" dirty="0">
              <a:solidFill>
                <a:srgbClr val="00006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5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70236-5DB0-93EE-82E4-99F0CC47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 OBJ LOADER - </a:t>
            </a:r>
            <a:r>
              <a:rPr lang="pt-PT" sz="2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72BA0C-1DA4-829C-4852-FAF3AEAC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412776"/>
            <a:ext cx="8616950" cy="4680520"/>
          </a:xfrm>
        </p:spPr>
        <p:txBody>
          <a:bodyPr/>
          <a:lstStyle/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faces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endParaRPr lang="pt-PT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::set&lt;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rehash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vert_rehash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pt-PT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_it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shp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mesh.indices.begin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_it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shp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mesh.indices.end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;) {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...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pt-PT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4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v=0 ; v&lt;3 ; v++) {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pt-PT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PT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pt-P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rehash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new_vert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objNdx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0};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pt-PT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known_vert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vert_rehash.find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new_vert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pt-PT" sz="14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known_vert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vert_rehash.end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{ //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vertice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endParaRPr lang="pt-PT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new_vert.ourNdx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m-&gt;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numVertices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vert_rehash.insert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new_vert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m-&gt;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vertices.push_back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myVtcs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[v]);     m-&gt;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numVertices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//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face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f-&gt;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vert_ndx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[v] =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new_vert.ourNdx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   m-&gt;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bb.update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myVtcs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[v]);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 </a:t>
            </a:r>
            <a:r>
              <a:rPr lang="pt-PT" sz="14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vert_ndx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[v] =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known_vert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ourNdx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_it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  //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vértice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within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face (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there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are 3)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}    //   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endParaRPr lang="pt-PT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... 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face to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endParaRPr lang="pt-PT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PT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53B57B1-9480-4A6F-A51E-F1E24FCDC1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Visualização</a:t>
            </a:r>
            <a:r>
              <a:rPr lang="en-US" dirty="0"/>
              <a:t> e </a:t>
            </a:r>
            <a:r>
              <a:rPr lang="en-US" dirty="0" err="1"/>
              <a:t>Iluminação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E79950-5DB3-1961-701A-F45006FAA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768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70236-5DB0-93EE-82E4-99F0CC47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 OBJ LOADER - </a:t>
            </a:r>
            <a:r>
              <a:rPr lang="pt-PT" sz="2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72BA0C-1DA4-829C-4852-FAF3AEAC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412776"/>
            <a:ext cx="8616950" cy="4680520"/>
          </a:xfrm>
        </p:spPr>
        <p:txBody>
          <a:bodyPr/>
          <a:lstStyle/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faces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endParaRPr lang="pt-PT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::set&lt;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rehash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vert_rehash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pt-PT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_it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shp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mesh.indices.begin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_it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shp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mesh.indices.end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;) {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...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// 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face to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compute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geometric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normal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v1 =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myVtcs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[0].vec2point(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myVtcs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v2 =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myVtcs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[0].vec2point(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myVtcs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f-&gt;edge1 = v1;  f-&gt;edge2 = v2;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normal = v1.cross(v2);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f-&gt;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geoNormal.set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normal.normalize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f-&gt;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FaceID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FaceID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//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face to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endParaRPr lang="pt-PT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m-&gt;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faces.push_back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(*f);	m-&gt;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numFaces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}    //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iterate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vértices in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pt-PT" sz="140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PT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//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primitive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pt-PT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prims.push_back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(p);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numPrimitives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  //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iterate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endParaRPr lang="pt-PT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pt-PT" sz="14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</a:p>
          <a:p>
            <a:pPr marL="0" indent="0">
              <a:buNone/>
            </a:pPr>
            <a:r>
              <a:rPr lang="pt-PT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PT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53B57B1-9480-4A6F-A51E-F1E24FCDC1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Visualização</a:t>
            </a:r>
            <a:r>
              <a:rPr lang="en-US" dirty="0"/>
              <a:t> e </a:t>
            </a:r>
            <a:r>
              <a:rPr lang="en-US" dirty="0" err="1"/>
              <a:t>Iluminação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E79950-5DB3-1961-701A-F45006FAA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859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A00FDBE-CC6B-A5D7-DE17-15C8E1D6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5530"/>
            <a:ext cx="3886200" cy="681037"/>
          </a:xfrm>
        </p:spPr>
        <p:txBody>
          <a:bodyPr/>
          <a:lstStyle/>
          <a:p>
            <a:r>
              <a:rPr lang="en-GB" dirty="0"/>
              <a:t>Scene loading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17EF49E-7A46-4F9F-9D2C-7DEE8C279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936E80B-EB9A-72B1-A838-880084254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2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2815A5C-70EF-0688-2C23-BA2FC7648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50" y="2266567"/>
            <a:ext cx="5681250" cy="3636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BB633A8-29AD-20C0-D093-EFD6FB29ADD6}"/>
              </a:ext>
            </a:extLst>
          </p:cNvPr>
          <p:cNvSpPr txBox="1"/>
          <p:nvPr/>
        </p:nvSpPr>
        <p:spPr>
          <a:xfrm>
            <a:off x="6703132" y="5909846"/>
            <a:ext cx="2230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6E7B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PT" sz="1600" dirty="0" err="1"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Vecteezy.com</a:t>
            </a:r>
            <a:r>
              <a:rPr lang="en-GB" sz="1600" dirty="0">
                <a:solidFill>
                  <a:srgbClr val="6E7B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pt-PT" sz="1600" dirty="0">
              <a:solidFill>
                <a:srgbClr val="6E7B8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9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6AD0357-3F94-B8B2-291C-31682019B07E}"/>
              </a:ext>
            </a:extLst>
          </p:cNvPr>
          <p:cNvGrpSpPr/>
          <p:nvPr/>
        </p:nvGrpSpPr>
        <p:grpSpPr>
          <a:xfrm>
            <a:off x="1152234" y="2549086"/>
            <a:ext cx="2158579" cy="2018914"/>
            <a:chOff x="1696104" y="2549086"/>
            <a:chExt cx="2158579" cy="2018914"/>
          </a:xfrm>
        </p:grpSpPr>
        <p:sp>
          <p:nvSpPr>
            <p:cNvPr id="26" name="Triângulo 25">
              <a:extLst>
                <a:ext uri="{FF2B5EF4-FFF2-40B4-BE49-F238E27FC236}">
                  <a16:creationId xmlns:a16="http://schemas.microsoft.com/office/drawing/2014/main" id="{9527B1C5-41CD-8C4E-4F4F-4ADA50323271}"/>
                </a:ext>
              </a:extLst>
            </p:cNvPr>
            <p:cNvSpPr/>
            <p:nvPr/>
          </p:nvSpPr>
          <p:spPr>
            <a:xfrm rot="12350340">
              <a:off x="2518115" y="3311268"/>
              <a:ext cx="1118617" cy="12567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riângulo 24">
              <a:extLst>
                <a:ext uri="{FF2B5EF4-FFF2-40B4-BE49-F238E27FC236}">
                  <a16:creationId xmlns:a16="http://schemas.microsoft.com/office/drawing/2014/main" id="{A8BE65EB-8940-F43C-68AE-C8D0705DCCF3}"/>
                </a:ext>
              </a:extLst>
            </p:cNvPr>
            <p:cNvSpPr/>
            <p:nvPr/>
          </p:nvSpPr>
          <p:spPr>
            <a:xfrm rot="9455231">
              <a:off x="2034950" y="3290149"/>
              <a:ext cx="1118617" cy="12567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ângulo 21">
              <a:extLst>
                <a:ext uri="{FF2B5EF4-FFF2-40B4-BE49-F238E27FC236}">
                  <a16:creationId xmlns:a16="http://schemas.microsoft.com/office/drawing/2014/main" id="{00D52B4B-7C72-86E6-2E93-C6764F84940C}"/>
                </a:ext>
              </a:extLst>
            </p:cNvPr>
            <p:cNvSpPr/>
            <p:nvPr/>
          </p:nvSpPr>
          <p:spPr>
            <a:xfrm rot="20280000">
              <a:off x="1696104" y="2937533"/>
              <a:ext cx="1112304" cy="43204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riângulo 2">
              <a:extLst>
                <a:ext uri="{FF2B5EF4-FFF2-40B4-BE49-F238E27FC236}">
                  <a16:creationId xmlns:a16="http://schemas.microsoft.com/office/drawing/2014/main" id="{0088EE65-5597-57DF-11E1-BCA923488E4E}"/>
                </a:ext>
              </a:extLst>
            </p:cNvPr>
            <p:cNvSpPr/>
            <p:nvPr/>
          </p:nvSpPr>
          <p:spPr>
            <a:xfrm rot="9455231">
              <a:off x="2208633" y="2726921"/>
              <a:ext cx="1112304" cy="43204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Conexão Reta 29">
              <a:extLst>
                <a:ext uri="{FF2B5EF4-FFF2-40B4-BE49-F238E27FC236}">
                  <a16:creationId xmlns:a16="http://schemas.microsoft.com/office/drawing/2014/main" id="{A25D23FE-5E9A-2CB1-B3E2-074C7C13C67F}"/>
                </a:ext>
              </a:extLst>
            </p:cNvPr>
            <p:cNvCxnSpPr>
              <a:stCxn id="26" idx="2"/>
              <a:endCxn id="9" idx="5"/>
            </p:cNvCxnSpPr>
            <p:nvPr/>
          </p:nvCxnSpPr>
          <p:spPr>
            <a:xfrm flipH="1" flipV="1">
              <a:off x="3246434" y="2549086"/>
              <a:ext cx="608249" cy="10687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CAAEE25-CD97-6140-CC9D-3BA258F9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Mesh Representation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39470C6-10C8-DAF5-390B-07F0DF9E1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ACE3176-E432-4D07-A4C3-CB4077829D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3</a:t>
            </a:fld>
            <a:endParaRPr lang="pt-PT"/>
          </a:p>
        </p:txBody>
      </p:sp>
      <p:sp>
        <p:nvSpPr>
          <p:cNvPr id="6" name="Triângulo 5">
            <a:extLst>
              <a:ext uri="{FF2B5EF4-FFF2-40B4-BE49-F238E27FC236}">
                <a16:creationId xmlns:a16="http://schemas.microsoft.com/office/drawing/2014/main" id="{790120C3-C4FF-201F-7C96-CDAA62847F13}"/>
              </a:ext>
            </a:extLst>
          </p:cNvPr>
          <p:cNvSpPr/>
          <p:nvPr/>
        </p:nvSpPr>
        <p:spPr>
          <a:xfrm rot="20273277">
            <a:off x="1515841" y="2326314"/>
            <a:ext cx="1112304" cy="4320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9B7690-0B76-5FD4-9ED9-5306AFCD0A77}"/>
              </a:ext>
            </a:extLst>
          </p:cNvPr>
          <p:cNvSpPr/>
          <p:nvPr/>
        </p:nvSpPr>
        <p:spPr>
          <a:xfrm>
            <a:off x="1895557" y="2276872"/>
            <a:ext cx="176436" cy="1080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83346F-C762-2BCE-488F-4ED855AC6ABC}"/>
              </a:ext>
            </a:extLst>
          </p:cNvPr>
          <p:cNvSpPr/>
          <p:nvPr/>
        </p:nvSpPr>
        <p:spPr>
          <a:xfrm>
            <a:off x="1579858" y="2888940"/>
            <a:ext cx="176436" cy="1080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775C65-8217-7FA1-EE6F-5D7B86D1A32F}"/>
              </a:ext>
            </a:extLst>
          </p:cNvPr>
          <p:cNvSpPr/>
          <p:nvPr/>
        </p:nvSpPr>
        <p:spPr>
          <a:xfrm>
            <a:off x="2551966" y="2456892"/>
            <a:ext cx="176436" cy="1080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4861BA-CD51-3D25-AAEA-9118DB303081}"/>
              </a:ext>
            </a:extLst>
          </p:cNvPr>
          <p:cNvSpPr txBox="1"/>
          <p:nvPr/>
        </p:nvSpPr>
        <p:spPr>
          <a:xfrm>
            <a:off x="5806286" y="4615480"/>
            <a:ext cx="19575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int vert[3];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float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 Face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925C8A-0E42-FF46-4F4B-5651054B268B}"/>
              </a:ext>
            </a:extLst>
          </p:cNvPr>
          <p:cNvSpPr txBox="1"/>
          <p:nvPr/>
        </p:nvSpPr>
        <p:spPr>
          <a:xfrm>
            <a:off x="7115482" y="2564904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float XYZ[3];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5C3DE2-C230-6DB5-D26F-7A7CBCA2538E}"/>
              </a:ext>
            </a:extLst>
          </p:cNvPr>
          <p:cNvSpPr txBox="1"/>
          <p:nvPr/>
        </p:nvSpPr>
        <p:spPr>
          <a:xfrm>
            <a:off x="7117342" y="2929920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float XYZ[3];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145BDA-B546-8B09-4E5D-7D4FFF72CE2C}"/>
              </a:ext>
            </a:extLst>
          </p:cNvPr>
          <p:cNvSpPr txBox="1"/>
          <p:nvPr/>
        </p:nvSpPr>
        <p:spPr>
          <a:xfrm>
            <a:off x="7119376" y="3299252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float XYZ[3];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EA948F2-C167-2B10-4F63-6BA6CD491829}"/>
              </a:ext>
            </a:extLst>
          </p:cNvPr>
          <p:cNvSpPr txBox="1"/>
          <p:nvPr/>
        </p:nvSpPr>
        <p:spPr>
          <a:xfrm>
            <a:off x="7110806" y="3668584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float XYZ[3];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A43440-D1FB-970A-D0A8-53A6DFB3A2C7}"/>
              </a:ext>
            </a:extLst>
          </p:cNvPr>
          <p:cNvSpPr/>
          <p:nvPr/>
        </p:nvSpPr>
        <p:spPr>
          <a:xfrm>
            <a:off x="7992380" y="42210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3DE4B5-65B8-C088-B872-375D411A5801}"/>
              </a:ext>
            </a:extLst>
          </p:cNvPr>
          <p:cNvSpPr/>
          <p:nvPr/>
        </p:nvSpPr>
        <p:spPr>
          <a:xfrm>
            <a:off x="7992380" y="43734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490BA-79E5-186E-EAE0-F767F35B75DF}"/>
              </a:ext>
            </a:extLst>
          </p:cNvPr>
          <p:cNvSpPr/>
          <p:nvPr/>
        </p:nvSpPr>
        <p:spPr>
          <a:xfrm>
            <a:off x="7992380" y="45258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F1017A3-917C-8A02-EB7C-11E8A1FDD8C8}"/>
              </a:ext>
            </a:extLst>
          </p:cNvPr>
          <p:cNvSpPr txBox="1"/>
          <p:nvPr/>
        </p:nvSpPr>
        <p:spPr>
          <a:xfrm>
            <a:off x="7393498" y="2267580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</a:p>
        </p:txBody>
      </p:sp>
      <p:cxnSp>
        <p:nvCxnSpPr>
          <p:cNvPr id="20" name="Conexão Curva 19">
            <a:extLst>
              <a:ext uri="{FF2B5EF4-FFF2-40B4-BE49-F238E27FC236}">
                <a16:creationId xmlns:a16="http://schemas.microsoft.com/office/drawing/2014/main" id="{375E2F17-88A2-ECEE-701C-473F49E6B702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V="1">
            <a:off x="6199917" y="3665135"/>
            <a:ext cx="2235242" cy="404111"/>
          </a:xfrm>
          <a:prstGeom prst="curvedConnector4">
            <a:avLst>
              <a:gd name="adj1" fmla="val 45869"/>
              <a:gd name="adj2" fmla="val 156569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Curva 20">
            <a:extLst>
              <a:ext uri="{FF2B5EF4-FFF2-40B4-BE49-F238E27FC236}">
                <a16:creationId xmlns:a16="http://schemas.microsoft.com/office/drawing/2014/main" id="{1D254922-DA5C-084B-0340-FC6445B7676C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V="1">
            <a:off x="6738466" y="4225591"/>
            <a:ext cx="1153471" cy="408790"/>
          </a:xfrm>
          <a:prstGeom prst="curvedConnector4">
            <a:avLst>
              <a:gd name="adj1" fmla="val 41995"/>
              <a:gd name="adj2" fmla="val 155921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Curva 23">
            <a:extLst>
              <a:ext uri="{FF2B5EF4-FFF2-40B4-BE49-F238E27FC236}">
                <a16:creationId xmlns:a16="http://schemas.microsoft.com/office/drawing/2014/main" id="{CF67E3FD-0349-F479-C4D0-F21C8F2A2182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V="1">
            <a:off x="6386462" y="3845466"/>
            <a:ext cx="1864012" cy="402251"/>
          </a:xfrm>
          <a:prstGeom prst="curvedConnector4">
            <a:avLst>
              <a:gd name="adj1" fmla="val 45047"/>
              <a:gd name="adj2" fmla="val 15683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F9604B0E-A978-65C9-80DD-5976DCAF5ED0}"/>
              </a:ext>
            </a:extLst>
          </p:cNvPr>
          <p:cNvGrpSpPr/>
          <p:nvPr/>
        </p:nvGrpSpPr>
        <p:grpSpPr>
          <a:xfrm>
            <a:off x="251520" y="2276872"/>
            <a:ext cx="3440523" cy="787808"/>
            <a:chOff x="795390" y="2276872"/>
            <a:chExt cx="3440523" cy="787808"/>
          </a:xfrm>
        </p:grpSpPr>
        <p:cxnSp>
          <p:nvCxnSpPr>
            <p:cNvPr id="28" name="Conexão Reta Unidirecional 27">
              <a:extLst>
                <a:ext uri="{FF2B5EF4-FFF2-40B4-BE49-F238E27FC236}">
                  <a16:creationId xmlns:a16="http://schemas.microsoft.com/office/drawing/2014/main" id="{C24B8C93-1C72-DFAD-91FE-F5B197CC3533}"/>
                </a:ext>
              </a:extLst>
            </p:cNvPr>
            <p:cNvCxnSpPr>
              <a:stCxn id="8" idx="0"/>
              <a:endCxn id="6" idx="0"/>
            </p:cNvCxnSpPr>
            <p:nvPr/>
          </p:nvCxnSpPr>
          <p:spPr>
            <a:xfrm flipV="1">
              <a:off x="2175942" y="2342203"/>
              <a:ext cx="322601" cy="5467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xão Reta Unidirecional 28">
              <a:extLst>
                <a:ext uri="{FF2B5EF4-FFF2-40B4-BE49-F238E27FC236}">
                  <a16:creationId xmlns:a16="http://schemas.microsoft.com/office/drawing/2014/main" id="{EAECE891-AEC3-CC4A-2CD1-AA00261CBA05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2238322" y="2549086"/>
              <a:ext cx="847348" cy="3556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49491B68-4740-D112-7FC1-C6B9AC793672}"/>
                </a:ext>
              </a:extLst>
            </p:cNvPr>
            <p:cNvSpPr txBox="1"/>
            <p:nvPr/>
          </p:nvSpPr>
          <p:spPr>
            <a:xfrm>
              <a:off x="795390" y="2276872"/>
              <a:ext cx="169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e0 = v1 – v0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1D4E6894-AAAD-4DAD-C3B0-FBB6FD57C470}"/>
                </a:ext>
              </a:extLst>
            </p:cNvPr>
            <p:cNvSpPr txBox="1"/>
            <p:nvPr/>
          </p:nvSpPr>
          <p:spPr>
            <a:xfrm>
              <a:off x="2543725" y="2695348"/>
              <a:ext cx="169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e1 = v2 – v0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FF66A86B-B70B-BE0B-16FB-56D0AC736327}"/>
              </a:ext>
            </a:extLst>
          </p:cNvPr>
          <p:cNvGrpSpPr/>
          <p:nvPr/>
        </p:nvGrpSpPr>
        <p:grpSpPr>
          <a:xfrm>
            <a:off x="1115616" y="1647768"/>
            <a:ext cx="6552728" cy="3856930"/>
            <a:chOff x="1115616" y="1647768"/>
            <a:chExt cx="6552728" cy="3856930"/>
          </a:xfrm>
        </p:grpSpPr>
        <p:cxnSp>
          <p:nvCxnSpPr>
            <p:cNvPr id="36" name="Conexão Reta Unidirecional 35">
              <a:extLst>
                <a:ext uri="{FF2B5EF4-FFF2-40B4-BE49-F238E27FC236}">
                  <a16:creationId xmlns:a16="http://schemas.microsoft.com/office/drawing/2014/main" id="{C78E7EF9-179C-BEAC-BB7F-E070BDAFB5C6}"/>
                </a:ext>
              </a:extLst>
            </p:cNvPr>
            <p:cNvCxnSpPr/>
            <p:nvPr/>
          </p:nvCxnSpPr>
          <p:spPr>
            <a:xfrm flipV="1">
              <a:off x="2075881" y="1988840"/>
              <a:ext cx="0" cy="57606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93E728C7-61AE-AC79-1A77-19A9636FC27A}"/>
                    </a:ext>
                  </a:extLst>
                </p:cNvPr>
                <p:cNvSpPr txBox="1"/>
                <p:nvPr/>
              </p:nvSpPr>
              <p:spPr>
                <a:xfrm>
                  <a:off x="1115616" y="1647768"/>
                  <a:ext cx="1928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800" dirty="0" err="1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gn</a:t>
                  </a:r>
                  <a:r>
                    <a:rPr lang="en-GB" sz="18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= e0 </a:t>
                  </a:r>
                  <a14:m>
                    <m:oMath xmlns:m="http://schemas.openxmlformats.org/officeDocument/2006/math">
                      <m:r>
                        <a:rPr lang="en-GB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⊗</m:t>
                      </m:r>
                    </m:oMath>
                  </a14:m>
                  <a:r>
                    <a:rPr lang="en-GB" sz="18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e1</a:t>
                  </a:r>
                </a:p>
              </p:txBody>
            </p:sp>
          </mc:Choice>
          <mc:Fallback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93E728C7-61AE-AC79-1A77-19A9636FC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1647768"/>
                  <a:ext cx="192800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961" t="-6667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tângulo Arredondado 37">
              <a:extLst>
                <a:ext uri="{FF2B5EF4-FFF2-40B4-BE49-F238E27FC236}">
                  <a16:creationId xmlns:a16="http://schemas.microsoft.com/office/drawing/2014/main" id="{3BCF61D9-F5A1-46FF-BA32-5C7D890761DA}"/>
                </a:ext>
              </a:extLst>
            </p:cNvPr>
            <p:cNvSpPr/>
            <p:nvPr/>
          </p:nvSpPr>
          <p:spPr>
            <a:xfrm>
              <a:off x="6012160" y="5176106"/>
              <a:ext cx="1656184" cy="328592"/>
            </a:xfrm>
            <a:prstGeom prst="roundRect">
              <a:avLst/>
            </a:prstGeom>
            <a:solidFill>
              <a:srgbClr val="FF0000">
                <a:alpha val="3294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2E00B9E-56D0-9860-BED1-7A1A6EA00633}"/>
              </a:ext>
            </a:extLst>
          </p:cNvPr>
          <p:cNvGrpSpPr/>
          <p:nvPr/>
        </p:nvGrpSpPr>
        <p:grpSpPr>
          <a:xfrm>
            <a:off x="1219818" y="3082264"/>
            <a:ext cx="2155829" cy="1430639"/>
            <a:chOff x="1763688" y="3082264"/>
            <a:chExt cx="2155829" cy="143063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D185F-E119-C51A-3008-9B0896150766}"/>
                </a:ext>
              </a:extLst>
            </p:cNvPr>
            <p:cNvSpPr/>
            <p:nvPr/>
          </p:nvSpPr>
          <p:spPr>
            <a:xfrm>
              <a:off x="2764785" y="3082264"/>
              <a:ext cx="176436" cy="1080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9FCE5D-DC34-426C-8F46-1B47C2B6278A}"/>
                </a:ext>
              </a:extLst>
            </p:cNvPr>
            <p:cNvSpPr/>
            <p:nvPr/>
          </p:nvSpPr>
          <p:spPr>
            <a:xfrm>
              <a:off x="1763688" y="3483918"/>
              <a:ext cx="176436" cy="1080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F52B0DB-6723-DA96-904E-47BB1C66669F}"/>
                </a:ext>
              </a:extLst>
            </p:cNvPr>
            <p:cNvSpPr/>
            <p:nvPr/>
          </p:nvSpPr>
          <p:spPr>
            <a:xfrm>
              <a:off x="3743081" y="3524093"/>
              <a:ext cx="176436" cy="1080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FACE34-C89A-B257-B392-7F3F25411CDE}"/>
                </a:ext>
              </a:extLst>
            </p:cNvPr>
            <p:cNvSpPr/>
            <p:nvPr/>
          </p:nvSpPr>
          <p:spPr>
            <a:xfrm>
              <a:off x="2739380" y="4404891"/>
              <a:ext cx="176436" cy="1080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86A291C-BADB-994F-64D0-83220E0C744B}"/>
              </a:ext>
            </a:extLst>
          </p:cNvPr>
          <p:cNvSpPr txBox="1"/>
          <p:nvPr/>
        </p:nvSpPr>
        <p:spPr>
          <a:xfrm>
            <a:off x="5701693" y="1376772"/>
            <a:ext cx="335059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{ vector&lt;Prim&gt; prims;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vector &lt;Lights&gt; lights;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 Scene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32607F4-58A6-C8A0-D6B1-6146F8BC8ADB}"/>
              </a:ext>
            </a:extLst>
          </p:cNvPr>
          <p:cNvSpPr txBox="1"/>
          <p:nvPr/>
        </p:nvSpPr>
        <p:spPr>
          <a:xfrm>
            <a:off x="3327853" y="1505669"/>
            <a:ext cx="195758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{  Geometry g;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BRDF f;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BB bb;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 Prim</a:t>
            </a:r>
          </a:p>
        </p:txBody>
      </p:sp>
      <p:cxnSp>
        <p:nvCxnSpPr>
          <p:cNvPr id="44" name="Conexão Curva 43">
            <a:extLst>
              <a:ext uri="{FF2B5EF4-FFF2-40B4-BE49-F238E27FC236}">
                <a16:creationId xmlns:a16="http://schemas.microsoft.com/office/drawing/2014/main" id="{83A29700-AE75-3D80-C7D1-22C9A1809CA2}"/>
              </a:ext>
            </a:extLst>
          </p:cNvPr>
          <p:cNvCxnSpPr>
            <a:cxnSpLocks/>
            <a:stCxn id="42" idx="1"/>
            <a:endCxn id="43" idx="0"/>
          </p:cNvCxnSpPr>
          <p:nvPr/>
        </p:nvCxnSpPr>
        <p:spPr>
          <a:xfrm rot="10800000">
            <a:off x="4306647" y="1505669"/>
            <a:ext cx="1395046" cy="332768"/>
          </a:xfrm>
          <a:prstGeom prst="curvedConnector4">
            <a:avLst>
              <a:gd name="adj1" fmla="val 14919"/>
              <a:gd name="adj2" fmla="val 168697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Curva 46">
            <a:extLst>
              <a:ext uri="{FF2B5EF4-FFF2-40B4-BE49-F238E27FC236}">
                <a16:creationId xmlns:a16="http://schemas.microsoft.com/office/drawing/2014/main" id="{9FBF33A8-2F77-138D-CB59-E7831EDD2DC2}"/>
              </a:ext>
            </a:extLst>
          </p:cNvPr>
          <p:cNvCxnSpPr>
            <a:cxnSpLocks/>
            <a:stCxn id="43" idx="3"/>
            <a:endCxn id="74" idx="0"/>
          </p:cNvCxnSpPr>
          <p:nvPr/>
        </p:nvCxnSpPr>
        <p:spPr>
          <a:xfrm flipH="1">
            <a:off x="5278547" y="2105834"/>
            <a:ext cx="6893" cy="835287"/>
          </a:xfrm>
          <a:prstGeom prst="curvedConnector4">
            <a:avLst>
              <a:gd name="adj1" fmla="val -3316408"/>
              <a:gd name="adj2" fmla="val 85926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BC0B630-1382-9FD9-FE46-48166DB98193}"/>
              </a:ext>
            </a:extLst>
          </p:cNvPr>
          <p:cNvGrpSpPr/>
          <p:nvPr/>
        </p:nvGrpSpPr>
        <p:grpSpPr>
          <a:xfrm>
            <a:off x="2079619" y="2528900"/>
            <a:ext cx="1539384" cy="1927976"/>
            <a:chOff x="2079619" y="2528900"/>
            <a:chExt cx="1539384" cy="1927976"/>
          </a:xfrm>
        </p:grpSpPr>
        <p:cxnSp>
          <p:nvCxnSpPr>
            <p:cNvPr id="51" name="Conexão Reta Unidirecional 50">
              <a:extLst>
                <a:ext uri="{FF2B5EF4-FFF2-40B4-BE49-F238E27FC236}">
                  <a16:creationId xmlns:a16="http://schemas.microsoft.com/office/drawing/2014/main" id="{059BCB41-D218-5FB0-3EF1-28F4CA97F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4966" y="2528900"/>
              <a:ext cx="92385" cy="57303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xão Reta Unidirecional 52">
              <a:extLst>
                <a:ext uri="{FF2B5EF4-FFF2-40B4-BE49-F238E27FC236}">
                  <a16:creationId xmlns:a16="http://schemas.microsoft.com/office/drawing/2014/main" id="{1086DCFF-1717-B906-0FB3-E99ADE517E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1664" y="3103069"/>
              <a:ext cx="337339" cy="47157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xão Reta Unidirecional 54">
              <a:extLst>
                <a:ext uri="{FF2B5EF4-FFF2-40B4-BE49-F238E27FC236}">
                  <a16:creationId xmlns:a16="http://schemas.microsoft.com/office/drawing/2014/main" id="{35474821-2480-BDA5-CBD5-AADC54247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9619" y="3954950"/>
              <a:ext cx="212742" cy="5019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tângulo Arredondado 65">
            <a:extLst>
              <a:ext uri="{FF2B5EF4-FFF2-40B4-BE49-F238E27FC236}">
                <a16:creationId xmlns:a16="http://schemas.microsoft.com/office/drawing/2014/main" id="{5D01DA91-AFB9-E2A1-6943-C9BFC677A7B1}"/>
              </a:ext>
            </a:extLst>
          </p:cNvPr>
          <p:cNvSpPr/>
          <p:nvPr/>
        </p:nvSpPr>
        <p:spPr>
          <a:xfrm>
            <a:off x="6012160" y="5476672"/>
            <a:ext cx="1656184" cy="328592"/>
          </a:xfrm>
          <a:prstGeom prst="roundRect">
            <a:avLst/>
          </a:prstGeom>
          <a:solidFill>
            <a:srgbClr val="FF0000">
              <a:alpha val="3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7093D8E0-ECDE-2B0F-D628-0FD5D2D2F943}"/>
              </a:ext>
            </a:extLst>
          </p:cNvPr>
          <p:cNvGrpSpPr/>
          <p:nvPr/>
        </p:nvGrpSpPr>
        <p:grpSpPr>
          <a:xfrm>
            <a:off x="359532" y="4185084"/>
            <a:ext cx="5652628" cy="1852528"/>
            <a:chOff x="2715615" y="3998910"/>
            <a:chExt cx="5652628" cy="1852528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BBD5CB0-09C3-D1C7-372F-E70023372539}"/>
                </a:ext>
              </a:extLst>
            </p:cNvPr>
            <p:cNvSpPr txBox="1"/>
            <p:nvPr/>
          </p:nvSpPr>
          <p:spPr>
            <a:xfrm>
              <a:off x="2720291" y="4378426"/>
              <a:ext cx="18309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float XYZ[3];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C9849CE1-3511-136D-5965-28EB8355691F}"/>
                </a:ext>
              </a:extLst>
            </p:cNvPr>
            <p:cNvSpPr txBox="1"/>
            <p:nvPr/>
          </p:nvSpPr>
          <p:spPr>
            <a:xfrm>
              <a:off x="2722151" y="4743442"/>
              <a:ext cx="18309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float XYZ[3];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A28262FD-43B5-2B48-70E8-BCA441CB136E}"/>
                </a:ext>
              </a:extLst>
            </p:cNvPr>
            <p:cNvSpPr txBox="1"/>
            <p:nvPr/>
          </p:nvSpPr>
          <p:spPr>
            <a:xfrm>
              <a:off x="2724185" y="5112774"/>
              <a:ext cx="18309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float XYZ[3];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AF065872-18B7-4F20-71D4-6845DD4ADCCD}"/>
                </a:ext>
              </a:extLst>
            </p:cNvPr>
            <p:cNvSpPr txBox="1"/>
            <p:nvPr/>
          </p:nvSpPr>
          <p:spPr>
            <a:xfrm>
              <a:off x="2715615" y="5482106"/>
              <a:ext cx="18309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float XYZ[3];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F76CED21-F4BD-7AB4-A772-7EC021EE79FF}"/>
                </a:ext>
              </a:extLst>
            </p:cNvPr>
            <p:cNvSpPr txBox="1"/>
            <p:nvPr/>
          </p:nvSpPr>
          <p:spPr>
            <a:xfrm>
              <a:off x="2998307" y="3998910"/>
              <a:ext cx="1197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vnormals</a:t>
              </a:r>
              <a:endParaRPr lang="en-GB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7" name="Conexão Curva 66">
              <a:extLst>
                <a:ext uri="{FF2B5EF4-FFF2-40B4-BE49-F238E27FC236}">
                  <a16:creationId xmlns:a16="http://schemas.microsoft.com/office/drawing/2014/main" id="{A7DA49FB-3307-49AD-C26C-3367B6865DD5}"/>
                </a:ext>
              </a:extLst>
            </p:cNvPr>
            <p:cNvCxnSpPr>
              <a:cxnSpLocks/>
              <a:stCxn id="66" idx="1"/>
              <a:endCxn id="59" idx="3"/>
            </p:cNvCxnSpPr>
            <p:nvPr/>
          </p:nvCxnSpPr>
          <p:spPr>
            <a:xfrm rot="10800000">
              <a:off x="4553101" y="4928108"/>
              <a:ext cx="3815142" cy="526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xão Curva 67">
              <a:extLst>
                <a:ext uri="{FF2B5EF4-FFF2-40B4-BE49-F238E27FC236}">
                  <a16:creationId xmlns:a16="http://schemas.microsoft.com/office/drawing/2014/main" id="{2C725C4C-E2DA-7848-FD50-BC2BCBB108B7}"/>
                </a:ext>
              </a:extLst>
            </p:cNvPr>
            <p:cNvCxnSpPr>
              <a:cxnSpLocks/>
              <a:stCxn id="66" idx="1"/>
              <a:endCxn id="61" idx="3"/>
            </p:cNvCxnSpPr>
            <p:nvPr/>
          </p:nvCxnSpPr>
          <p:spPr>
            <a:xfrm rot="10800000" flipV="1">
              <a:off x="4546565" y="5454794"/>
              <a:ext cx="3821678" cy="21197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xão Curva 68">
              <a:extLst>
                <a:ext uri="{FF2B5EF4-FFF2-40B4-BE49-F238E27FC236}">
                  <a16:creationId xmlns:a16="http://schemas.microsoft.com/office/drawing/2014/main" id="{F5D1BC52-804C-F553-4337-A0220D87E6CC}"/>
                </a:ext>
              </a:extLst>
            </p:cNvPr>
            <p:cNvCxnSpPr>
              <a:cxnSpLocks/>
              <a:stCxn id="66" idx="1"/>
              <a:endCxn id="58" idx="3"/>
            </p:cNvCxnSpPr>
            <p:nvPr/>
          </p:nvCxnSpPr>
          <p:spPr>
            <a:xfrm rot="10800000">
              <a:off x="4551241" y="4563092"/>
              <a:ext cx="3817002" cy="89170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498364F3-DCEE-A811-19E2-ABC14B9A5A89}"/>
              </a:ext>
            </a:extLst>
          </p:cNvPr>
          <p:cNvSpPr/>
          <p:nvPr/>
        </p:nvSpPr>
        <p:spPr>
          <a:xfrm>
            <a:off x="2817421" y="3524093"/>
            <a:ext cx="180886" cy="14449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exão Reta 78">
            <a:extLst>
              <a:ext uri="{FF2B5EF4-FFF2-40B4-BE49-F238E27FC236}">
                <a16:creationId xmlns:a16="http://schemas.microsoft.com/office/drawing/2014/main" id="{0853864A-8C90-B217-E554-E0A7D6A1DDC9}"/>
              </a:ext>
            </a:extLst>
          </p:cNvPr>
          <p:cNvCxnSpPr>
            <a:endCxn id="26" idx="4"/>
          </p:cNvCxnSpPr>
          <p:nvPr/>
        </p:nvCxnSpPr>
        <p:spPr>
          <a:xfrm flipH="1" flipV="1">
            <a:off x="2304033" y="3130319"/>
            <a:ext cx="497720" cy="404730"/>
          </a:xfrm>
          <a:prstGeom prst="line">
            <a:avLst/>
          </a:prstGeom>
          <a:ln w="28575">
            <a:solidFill>
              <a:srgbClr val="00006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E6F99F39-6444-1895-81E3-C1A3C11A7685}"/>
              </a:ext>
            </a:extLst>
          </p:cNvPr>
          <p:cNvCxnSpPr>
            <a:cxnSpLocks/>
            <a:stCxn id="77" idx="3"/>
            <a:endCxn id="32" idx="7"/>
          </p:cNvCxnSpPr>
          <p:nvPr/>
        </p:nvCxnSpPr>
        <p:spPr>
          <a:xfrm flipH="1">
            <a:off x="2346108" y="3647424"/>
            <a:ext cx="497803" cy="773285"/>
          </a:xfrm>
          <a:prstGeom prst="line">
            <a:avLst/>
          </a:prstGeom>
          <a:ln w="28575">
            <a:solidFill>
              <a:srgbClr val="00006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xão Reta 82">
            <a:extLst>
              <a:ext uri="{FF2B5EF4-FFF2-40B4-BE49-F238E27FC236}">
                <a16:creationId xmlns:a16="http://schemas.microsoft.com/office/drawing/2014/main" id="{217B529D-A876-98DE-A3C2-1926F9EC239E}"/>
              </a:ext>
            </a:extLst>
          </p:cNvPr>
          <p:cNvCxnSpPr>
            <a:cxnSpLocks/>
            <a:stCxn id="31" idx="3"/>
            <a:endCxn id="77" idx="6"/>
          </p:cNvCxnSpPr>
          <p:nvPr/>
        </p:nvCxnSpPr>
        <p:spPr>
          <a:xfrm flipH="1" flipV="1">
            <a:off x="2998307" y="3596339"/>
            <a:ext cx="226742" cy="19948"/>
          </a:xfrm>
          <a:prstGeom prst="line">
            <a:avLst/>
          </a:prstGeom>
          <a:ln w="28575">
            <a:solidFill>
              <a:srgbClr val="00006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Unidirecional 85">
            <a:extLst>
              <a:ext uri="{FF2B5EF4-FFF2-40B4-BE49-F238E27FC236}">
                <a16:creationId xmlns:a16="http://schemas.microsoft.com/office/drawing/2014/main" id="{C4309125-51B3-5D53-FD4A-40B5C46E264D}"/>
              </a:ext>
            </a:extLst>
          </p:cNvPr>
          <p:cNvCxnSpPr>
            <a:cxnSpLocks/>
          </p:cNvCxnSpPr>
          <p:nvPr/>
        </p:nvCxnSpPr>
        <p:spPr>
          <a:xfrm flipV="1">
            <a:off x="2903306" y="3089603"/>
            <a:ext cx="166824" cy="488929"/>
          </a:xfrm>
          <a:prstGeom prst="straightConnector1">
            <a:avLst/>
          </a:prstGeom>
          <a:ln w="38100">
            <a:solidFill>
              <a:srgbClr val="000066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7C2990EE-D9A6-4593-08AC-C91A7A8E6CF9}"/>
              </a:ext>
            </a:extLst>
          </p:cNvPr>
          <p:cNvSpPr txBox="1"/>
          <p:nvPr/>
        </p:nvSpPr>
        <p:spPr>
          <a:xfrm>
            <a:off x="3983160" y="2941121"/>
            <a:ext cx="25907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&lt;Face&gt; faces;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&lt;Point&gt; vertices;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&lt;Vector&gt;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normals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 Mesh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C4E8CB80-9186-8699-63A6-3815F3CC1AF1}"/>
              </a:ext>
            </a:extLst>
          </p:cNvPr>
          <p:cNvSpPr txBox="1"/>
          <p:nvPr/>
        </p:nvSpPr>
        <p:spPr>
          <a:xfrm>
            <a:off x="7795093" y="5192959"/>
            <a:ext cx="8178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faces</a:t>
            </a:r>
          </a:p>
        </p:txBody>
      </p:sp>
    </p:spTree>
    <p:extLst>
      <p:ext uri="{BB962C8B-B14F-4D97-AF65-F5344CB8AC3E}">
        <p14:creationId xmlns:p14="http://schemas.microsoft.com/office/powerpoint/2010/main" val="420572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42" grpId="0" animBg="1"/>
      <p:bldP spid="43" grpId="0" animBg="1"/>
      <p:bldP spid="66" grpId="0" animBg="1"/>
      <p:bldP spid="77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69E33-FA3C-62C3-F00A-DB46AE96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X-</a:t>
            </a:r>
            <a:r>
              <a:rPr lang="en-GB" dirty="0" err="1"/>
              <a:t>Phong</a:t>
            </a:r>
            <a:r>
              <a:rPr lang="en-GB" dirty="0"/>
              <a:t> Representation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3AFE6A1-F5AF-209E-1593-47B59F3F2E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3A5FD05-221E-9FF0-A2D5-FC510901F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B0BBCFCD-2274-BC7F-8F0C-7B9CE5D1BD76}"/>
              </a:ext>
            </a:extLst>
          </p:cNvPr>
          <p:cNvSpPr/>
          <p:nvPr/>
        </p:nvSpPr>
        <p:spPr>
          <a:xfrm>
            <a:off x="791580" y="4614189"/>
            <a:ext cx="2772308" cy="720080"/>
          </a:xfrm>
          <a:prstGeom prst="parallelogram">
            <a:avLst>
              <a:gd name="adj" fmla="val 100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F702E3-1252-7981-E73B-6148C02EBBCE}"/>
              </a:ext>
            </a:extLst>
          </p:cNvPr>
          <p:cNvSpPr/>
          <p:nvPr/>
        </p:nvSpPr>
        <p:spPr>
          <a:xfrm>
            <a:off x="1997714" y="4846426"/>
            <a:ext cx="360040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EC0C166-DE38-76EE-ABB8-3B2953D498B4}"/>
              </a:ext>
            </a:extLst>
          </p:cNvPr>
          <p:cNvGrpSpPr/>
          <p:nvPr/>
        </p:nvGrpSpPr>
        <p:grpSpPr>
          <a:xfrm>
            <a:off x="860703" y="3836749"/>
            <a:ext cx="1317031" cy="1092665"/>
            <a:chOff x="1580783" y="4199732"/>
            <a:chExt cx="1317031" cy="1092665"/>
          </a:xfrm>
        </p:grpSpPr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0F2A7CB5-9678-2276-2EDB-8A0AEC3296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9692" y="4637964"/>
              <a:ext cx="1098122" cy="654433"/>
            </a:xfrm>
            <a:prstGeom prst="straightConnector1">
              <a:avLst/>
            </a:prstGeom>
            <a:ln w="5715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9ED42A4B-9837-42F3-AA98-4F14C2FD48F7}"/>
                    </a:ext>
                  </a:extLst>
                </p:cNvPr>
                <p:cNvSpPr txBox="1"/>
                <p:nvPr/>
              </p:nvSpPr>
              <p:spPr>
                <a:xfrm>
                  <a:off x="1580783" y="4199732"/>
                  <a:ext cx="4385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9ED42A4B-9837-42F3-AA98-4F14C2FD4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783" y="4199732"/>
                  <a:ext cx="43851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571" r="-2857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F01E123-A9B3-D7F1-87A0-46F6C0680640}"/>
              </a:ext>
            </a:extLst>
          </p:cNvPr>
          <p:cNvGrpSpPr/>
          <p:nvPr/>
        </p:nvGrpSpPr>
        <p:grpSpPr>
          <a:xfrm>
            <a:off x="2177734" y="3609020"/>
            <a:ext cx="857815" cy="1329205"/>
            <a:chOff x="2897814" y="3972003"/>
            <a:chExt cx="857815" cy="1329205"/>
          </a:xfrm>
        </p:grpSpPr>
        <p:cxnSp>
          <p:nvCxnSpPr>
            <p:cNvPr id="15" name="Conexão Reta Unidirecional 14">
              <a:extLst>
                <a:ext uri="{FF2B5EF4-FFF2-40B4-BE49-F238E27FC236}">
                  <a16:creationId xmlns:a16="http://schemas.microsoft.com/office/drawing/2014/main" id="{85987964-13B1-679A-4709-E6DA46B5B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814" y="4345740"/>
              <a:ext cx="504055" cy="955468"/>
            </a:xfrm>
            <a:prstGeom prst="straightConnector1">
              <a:avLst/>
            </a:prstGeom>
            <a:ln w="5715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C1E65861-1514-3390-5138-94E4BD732774}"/>
                    </a:ext>
                  </a:extLst>
                </p:cNvPr>
                <p:cNvSpPr txBox="1"/>
                <p:nvPr/>
              </p:nvSpPr>
              <p:spPr>
                <a:xfrm>
                  <a:off x="3356865" y="3972003"/>
                  <a:ext cx="3987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C1E65861-1514-3390-5138-94E4BD732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865" y="3972003"/>
                  <a:ext cx="39876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9375" r="-6250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9FC9488-F716-D502-40E4-EEE3847ECA63}"/>
              </a:ext>
            </a:extLst>
          </p:cNvPr>
          <p:cNvGrpSpPr/>
          <p:nvPr/>
        </p:nvGrpSpPr>
        <p:grpSpPr>
          <a:xfrm>
            <a:off x="1801348" y="3721452"/>
            <a:ext cx="376386" cy="1180769"/>
            <a:chOff x="2521428" y="4084435"/>
            <a:chExt cx="376386" cy="1180769"/>
          </a:xfrm>
        </p:grpSpPr>
        <p:cxnSp>
          <p:nvCxnSpPr>
            <p:cNvPr id="9" name="Conexão Reta Unidirecional 8">
              <a:extLst>
                <a:ext uri="{FF2B5EF4-FFF2-40B4-BE49-F238E27FC236}">
                  <a16:creationId xmlns:a16="http://schemas.microsoft.com/office/drawing/2014/main" id="{8FE5B4E1-4A19-54A3-C750-29F663A52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814" y="4345740"/>
              <a:ext cx="0" cy="91946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45FACAF2-A95D-E984-B0BE-6067C0BA739A}"/>
                    </a:ext>
                  </a:extLst>
                </p:cNvPr>
                <p:cNvSpPr txBox="1"/>
                <p:nvPr/>
              </p:nvSpPr>
              <p:spPr>
                <a:xfrm>
                  <a:off x="2521428" y="4084435"/>
                  <a:ext cx="310470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45FACAF2-A95D-E984-B0BE-6067C0BA7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428" y="4084435"/>
                  <a:ext cx="310470" cy="414088"/>
                </a:xfrm>
                <a:prstGeom prst="rect">
                  <a:avLst/>
                </a:prstGeom>
                <a:blipFill>
                  <a:blip r:embed="rId4"/>
                  <a:stretch>
                    <a:fillRect l="-19231" r="-15385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76CB474-A765-E891-15C3-A31E3DC546B5}"/>
              </a:ext>
            </a:extLst>
          </p:cNvPr>
          <p:cNvGrpSpPr/>
          <p:nvPr/>
        </p:nvGrpSpPr>
        <p:grpSpPr>
          <a:xfrm>
            <a:off x="1628673" y="4974229"/>
            <a:ext cx="547156" cy="897481"/>
            <a:chOff x="2348753" y="5337212"/>
            <a:chExt cx="547156" cy="897481"/>
          </a:xfrm>
        </p:grpSpPr>
        <p:cxnSp>
          <p:nvCxnSpPr>
            <p:cNvPr id="10" name="Conexão Reta Unidirecional 9">
              <a:extLst>
                <a:ext uri="{FF2B5EF4-FFF2-40B4-BE49-F238E27FC236}">
                  <a16:creationId xmlns:a16="http://schemas.microsoft.com/office/drawing/2014/main" id="{219693AD-5EF5-EAE9-97CF-C29960A74868}"/>
                </a:ext>
              </a:extLst>
            </p:cNvPr>
            <p:cNvCxnSpPr>
              <a:cxnSpLocks/>
            </p:cNvCxnSpPr>
            <p:nvPr/>
          </p:nvCxnSpPr>
          <p:spPr>
            <a:xfrm>
              <a:off x="2895909" y="5337212"/>
              <a:ext cx="0" cy="82285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5B12BFD5-4F2C-AE4B-89E4-A91823AAC4A8}"/>
                    </a:ext>
                  </a:extLst>
                </p:cNvPr>
                <p:cNvSpPr txBox="1"/>
                <p:nvPr/>
              </p:nvSpPr>
              <p:spPr>
                <a:xfrm>
                  <a:off x="2348753" y="5820605"/>
                  <a:ext cx="539700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5B12BFD5-4F2C-AE4B-89E4-A91823AAC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753" y="5820605"/>
                  <a:ext cx="539700" cy="414088"/>
                </a:xfrm>
                <a:prstGeom prst="rect">
                  <a:avLst/>
                </a:prstGeom>
                <a:blipFill>
                  <a:blip r:embed="rId5"/>
                  <a:stretch>
                    <a:fillRect l="-2326" r="-11628"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45400349-C4B6-6CD5-FEC1-3CF421E36D05}"/>
              </a:ext>
            </a:extLst>
          </p:cNvPr>
          <p:cNvGrpSpPr/>
          <p:nvPr/>
        </p:nvGrpSpPr>
        <p:grpSpPr>
          <a:xfrm>
            <a:off x="2177734" y="3927761"/>
            <a:ext cx="1415778" cy="1010464"/>
            <a:chOff x="2897814" y="4290744"/>
            <a:chExt cx="1415778" cy="1010464"/>
          </a:xfrm>
        </p:grpSpPr>
        <p:cxnSp>
          <p:nvCxnSpPr>
            <p:cNvPr id="20" name="Conexão Reta Unidirecional 19">
              <a:extLst>
                <a:ext uri="{FF2B5EF4-FFF2-40B4-BE49-F238E27FC236}">
                  <a16:creationId xmlns:a16="http://schemas.microsoft.com/office/drawing/2014/main" id="{89C593BF-3292-8ED7-E0F2-D50FEE0BA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814" y="4646775"/>
              <a:ext cx="1098122" cy="654433"/>
            </a:xfrm>
            <a:prstGeom prst="straightConnector1">
              <a:avLst/>
            </a:prstGeom>
            <a:ln w="57150">
              <a:solidFill>
                <a:srgbClr val="00006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F45843CE-304A-CE73-582F-F80AE115014F}"/>
                    </a:ext>
                  </a:extLst>
                </p:cNvPr>
                <p:cNvSpPr txBox="1"/>
                <p:nvPr/>
              </p:nvSpPr>
              <p:spPr>
                <a:xfrm>
                  <a:off x="4032040" y="4290744"/>
                  <a:ext cx="281552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F45843CE-304A-CE73-582F-F80AE1150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2040" y="4290744"/>
                  <a:ext cx="281552" cy="414088"/>
                </a:xfrm>
                <a:prstGeom prst="rect">
                  <a:avLst/>
                </a:prstGeom>
                <a:blipFill>
                  <a:blip r:embed="rId6"/>
                  <a:stretch>
                    <a:fillRect l="-21739" r="-21739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DD74A32F-9256-83E7-08FD-619726FA3CC2}"/>
              </a:ext>
            </a:extLst>
          </p:cNvPr>
          <p:cNvGrpSpPr/>
          <p:nvPr/>
        </p:nvGrpSpPr>
        <p:grpSpPr>
          <a:xfrm>
            <a:off x="2087724" y="4882614"/>
            <a:ext cx="1371997" cy="847091"/>
            <a:chOff x="2807804" y="5245597"/>
            <a:chExt cx="1371997" cy="847091"/>
          </a:xfrm>
        </p:grpSpPr>
        <p:cxnSp>
          <p:nvCxnSpPr>
            <p:cNvPr id="21" name="Conexão Reta Unidirecional 20">
              <a:extLst>
                <a:ext uri="{FF2B5EF4-FFF2-40B4-BE49-F238E27FC236}">
                  <a16:creationId xmlns:a16="http://schemas.microsoft.com/office/drawing/2014/main" id="{422E1098-EBB1-3753-E4DD-22A83A37E2C5}"/>
                </a:ext>
              </a:extLst>
            </p:cNvPr>
            <p:cNvCxnSpPr>
              <a:cxnSpLocks/>
            </p:cNvCxnSpPr>
            <p:nvPr/>
          </p:nvCxnSpPr>
          <p:spPr>
            <a:xfrm>
              <a:off x="2807804" y="5245597"/>
              <a:ext cx="1098122" cy="654433"/>
            </a:xfrm>
            <a:prstGeom prst="straightConnector1">
              <a:avLst/>
            </a:prstGeom>
            <a:ln w="57150">
              <a:solidFill>
                <a:srgbClr val="00006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66AD1885-C67D-12EA-9764-91E053D8B2A7}"/>
                    </a:ext>
                  </a:extLst>
                </p:cNvPr>
                <p:cNvSpPr txBox="1"/>
                <p:nvPr/>
              </p:nvSpPr>
              <p:spPr>
                <a:xfrm>
                  <a:off x="3913382" y="5678600"/>
                  <a:ext cx="266419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66AD1885-C67D-12EA-9764-91E053D8B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3382" y="5678600"/>
                  <a:ext cx="266419" cy="414088"/>
                </a:xfrm>
                <a:prstGeom prst="rect">
                  <a:avLst/>
                </a:prstGeom>
                <a:blipFill>
                  <a:blip r:embed="rId7"/>
                  <a:stretch>
                    <a:fillRect l="-27273" r="-18182"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85BA5A3-45AF-477B-7C14-35422B53F093}"/>
                  </a:ext>
                </a:extLst>
              </p:cNvPr>
              <p:cNvSpPr txBox="1"/>
              <p:nvPr/>
            </p:nvSpPr>
            <p:spPr>
              <a:xfrm>
                <a:off x="1689665" y="4852306"/>
                <a:ext cx="249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85BA5A3-45AF-477B-7C14-35422B53F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65" y="4852306"/>
                <a:ext cx="249747" cy="369332"/>
              </a:xfrm>
              <a:prstGeom prst="rect">
                <a:avLst/>
              </a:prstGeom>
              <a:blipFill>
                <a:blip r:embed="rId8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4A24B4A-A386-A39B-7ADC-AD7E067FD6A5}"/>
                  </a:ext>
                </a:extLst>
              </p:cNvPr>
              <p:cNvSpPr txBox="1"/>
              <p:nvPr/>
            </p:nvSpPr>
            <p:spPr>
              <a:xfrm>
                <a:off x="495907" y="1747594"/>
                <a:ext cx="2531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4A24B4A-A386-A39B-7ADC-AD7E067F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07" y="1747594"/>
                <a:ext cx="2531142" cy="369332"/>
              </a:xfrm>
              <a:prstGeom prst="rect">
                <a:avLst/>
              </a:prstGeom>
              <a:blipFill>
                <a:blip r:embed="rId9"/>
                <a:stretch>
                  <a:fillRect l="-1990" r="-498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497381F-F974-7A69-8B8E-3633374D21BA}"/>
                  </a:ext>
                </a:extLst>
              </p:cNvPr>
              <p:cNvSpPr txBox="1"/>
              <p:nvPr/>
            </p:nvSpPr>
            <p:spPr>
              <a:xfrm>
                <a:off x="2983419" y="1747594"/>
                <a:ext cx="13124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497381F-F974-7A69-8B8E-3633374D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419" y="1747594"/>
                <a:ext cx="1312475" cy="369332"/>
              </a:xfrm>
              <a:prstGeom prst="rect">
                <a:avLst/>
              </a:prstGeom>
              <a:blipFill>
                <a:blip r:embed="rId10"/>
                <a:stretch>
                  <a:fillRect l="-4762" r="-381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935C2FE0-52CB-CAE4-BD74-EAD4832B596F}"/>
              </a:ext>
            </a:extLst>
          </p:cNvPr>
          <p:cNvSpPr txBox="1"/>
          <p:nvPr/>
        </p:nvSpPr>
        <p:spPr>
          <a:xfrm>
            <a:off x="4551405" y="3110188"/>
            <a:ext cx="399340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Phong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:: public BRDF {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RGB Ka;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RGB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RGB Ks;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float Ns;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RGB Kt; 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26C0C19-6B00-36F8-B70E-72DB651C0CED}"/>
                  </a:ext>
                </a:extLst>
              </p:cNvPr>
              <p:cNvSpPr txBox="1"/>
              <p:nvPr/>
            </p:nvSpPr>
            <p:spPr>
              <a:xfrm>
                <a:off x="395536" y="2333444"/>
                <a:ext cx="22038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 ∗(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26C0C19-6B00-36F8-B70E-72DB651C0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33444"/>
                <a:ext cx="2203873" cy="369332"/>
              </a:xfrm>
              <a:prstGeom prst="rect">
                <a:avLst/>
              </a:prstGeom>
              <a:blipFill>
                <a:blip r:embed="rId11"/>
                <a:stretch>
                  <a:fillRect l="-2299" t="-6667" r="-4598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FA7AEA3-8CDB-8AD1-867A-90759E42884E}"/>
                  </a:ext>
                </a:extLst>
              </p:cNvPr>
              <p:cNvSpPr txBox="1"/>
              <p:nvPr/>
            </p:nvSpPr>
            <p:spPr>
              <a:xfrm>
                <a:off x="2562152" y="2312876"/>
                <a:ext cx="2049792" cy="443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FA7AEA3-8CDB-8AD1-867A-90759E428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52" y="2312876"/>
                <a:ext cx="2049792" cy="443711"/>
              </a:xfrm>
              <a:prstGeom prst="rect">
                <a:avLst/>
              </a:prstGeom>
              <a:blipFill>
                <a:blip r:embed="rId12"/>
                <a:stretch>
                  <a:fillRect l="-3067" r="-2454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976EDCE-364C-7286-B35F-654AAF262086}"/>
                  </a:ext>
                </a:extLst>
              </p:cNvPr>
              <p:cNvSpPr txBox="1"/>
              <p:nvPr/>
            </p:nvSpPr>
            <p:spPr>
              <a:xfrm>
                <a:off x="4611944" y="2264055"/>
                <a:ext cx="2254400" cy="516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976EDCE-364C-7286-B35F-654AAF262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944" y="2264055"/>
                <a:ext cx="2254400" cy="516873"/>
              </a:xfrm>
              <a:prstGeom prst="rect">
                <a:avLst/>
              </a:prstGeom>
              <a:blipFill>
                <a:blip r:embed="rId13"/>
                <a:stretch>
                  <a:fillRect l="-2809" r="-2247" b="-97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0779962-1AC8-4912-D1DE-084727B00D04}"/>
                  </a:ext>
                </a:extLst>
              </p:cNvPr>
              <p:cNvSpPr txBox="1"/>
              <p:nvPr/>
            </p:nvSpPr>
            <p:spPr>
              <a:xfrm>
                <a:off x="6912260" y="2259673"/>
                <a:ext cx="1956753" cy="516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</m:d>
                      </m:e>
                      <m:sup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0779962-1AC8-4912-D1DE-084727B00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260" y="2259673"/>
                <a:ext cx="1956753" cy="516873"/>
              </a:xfrm>
              <a:prstGeom prst="rect">
                <a:avLst/>
              </a:prstGeom>
              <a:blipFill>
                <a:blip r:embed="rId14"/>
                <a:stretch>
                  <a:fillRect l="-5806" r="-8387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97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 uiExpand="1" build="p" animBg="1"/>
      <p:bldP spid="14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410C7-A366-8833-3C55-79B0B022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Wavefront .</a:t>
            </a:r>
            <a:r>
              <a:rPr lang="en-GB" dirty="0" err="1"/>
              <a:t>obj</a:t>
            </a:r>
            <a:r>
              <a:rPr lang="en-GB" dirty="0"/>
              <a:t> file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91222-E95C-3A0C-DA93-0FF0116C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493838"/>
            <a:ext cx="8616950" cy="4203414"/>
          </a:xfrm>
        </p:spPr>
        <p:txBody>
          <a:bodyPr/>
          <a:lstStyle/>
          <a:p>
            <a:pPr marL="0" indent="0">
              <a:buNone/>
            </a:pP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geometric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y, z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coordinates</a:t>
            </a:r>
            <a:endParaRPr lang="pt-PT" b="1" dirty="0">
              <a:solidFill>
                <a:srgbClr val="1C721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v 0.123 0.234 0.345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v ... ... </a:t>
            </a:r>
          </a:p>
          <a:p>
            <a:pPr marL="0" indent="0">
              <a:buNone/>
            </a:pPr>
            <a:endParaRPr lang="pt-P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texture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coordinates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:(u, [v, w]) in [0 ... 1]</a:t>
            </a:r>
          </a:p>
          <a:p>
            <a:pPr marL="0" indent="0">
              <a:buNone/>
            </a:pP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vt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0.500 [1 [0]]</a:t>
            </a:r>
          </a:p>
          <a:p>
            <a:pPr marL="0" indent="0">
              <a:buNone/>
            </a:pP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vt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... ...</a:t>
            </a:r>
          </a:p>
          <a:p>
            <a:pPr marL="0" indent="0">
              <a:buNone/>
            </a:pPr>
            <a:endParaRPr lang="pt-P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normals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(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endParaRPr lang="pt-PT" b="1" dirty="0">
              <a:solidFill>
                <a:srgbClr val="1C721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vn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0.707 0.000 0.707 </a:t>
            </a:r>
          </a:p>
          <a:p>
            <a:pPr marL="0" indent="0">
              <a:buNone/>
            </a:pP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vn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... ...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90B9F39-9C30-0BAF-DD34-FC5C8426C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DB28544-3FC6-D8C1-BBA4-11A8161992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5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C200AA6-0472-EB9D-1058-5C040CD48687}"/>
              </a:ext>
            </a:extLst>
          </p:cNvPr>
          <p:cNvSpPr txBox="1"/>
          <p:nvPr/>
        </p:nvSpPr>
        <p:spPr>
          <a:xfrm>
            <a:off x="227013" y="5871131"/>
            <a:ext cx="651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https://en.wikipedia.org/wiki/Wavefront_.obj_file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30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410C7-A366-8833-3C55-79B0B022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Wavefront .</a:t>
            </a:r>
            <a:r>
              <a:rPr lang="en-GB" dirty="0" err="1"/>
              <a:t>obj</a:t>
            </a:r>
            <a:r>
              <a:rPr lang="en-GB" dirty="0"/>
              <a:t> file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91222-E95C-3A0C-DA93-0FF0116C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40768"/>
            <a:ext cx="8616950" cy="4356484"/>
          </a:xfrm>
        </p:spPr>
        <p:txBody>
          <a:bodyPr/>
          <a:lstStyle/>
          <a:p>
            <a:pPr marL="0" indent="0">
              <a:buNone/>
            </a:pPr>
            <a:endParaRPr lang="pt-PT" b="1" dirty="0">
              <a:solidFill>
                <a:srgbClr val="1C721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PT" b="1" dirty="0">
              <a:solidFill>
                <a:srgbClr val="1C721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materials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definition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 to use</a:t>
            </a:r>
          </a:p>
          <a:p>
            <a:pPr marL="0" indent="0">
              <a:buNone/>
            </a:pP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mtllib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external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mtl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file </a:t>
            </a: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pt-PT" b="1" dirty="0">
              <a:solidFill>
                <a:srgbClr val="1C721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material to use in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subsequent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endParaRPr lang="pt-PT" b="1" dirty="0">
              <a:solidFill>
                <a:srgbClr val="1C721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usemtl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[material </a:t>
            </a: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pt-P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90B9F39-9C30-0BAF-DD34-FC5C8426C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DB28544-3FC6-D8C1-BBA4-11A8161992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6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C200AA6-0472-EB9D-1058-5C040CD48687}"/>
              </a:ext>
            </a:extLst>
          </p:cNvPr>
          <p:cNvSpPr txBox="1"/>
          <p:nvPr/>
        </p:nvSpPr>
        <p:spPr>
          <a:xfrm>
            <a:off x="227013" y="5871131"/>
            <a:ext cx="651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https://en.wikipedia.org/wiki/Wavefront_.obj_file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384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410C7-A366-8833-3C55-79B0B022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Wavefront .</a:t>
            </a:r>
            <a:r>
              <a:rPr lang="en-GB" dirty="0" err="1"/>
              <a:t>obj</a:t>
            </a:r>
            <a:r>
              <a:rPr lang="en-GB" dirty="0"/>
              <a:t> file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91222-E95C-3A0C-DA93-0FF0116C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40768"/>
            <a:ext cx="8616950" cy="4356484"/>
          </a:xfrm>
        </p:spPr>
        <p:txBody>
          <a:bodyPr/>
          <a:lstStyle/>
          <a:p>
            <a:pPr marL="0" indent="0">
              <a:buNone/>
            </a:pP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subsequent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faces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onto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lang="pt-PT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pt-PT" b="1" dirty="0">
              <a:solidFill>
                <a:srgbClr val="1C721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/>
              <a:t>o [</a:t>
            </a:r>
            <a:r>
              <a:rPr lang="pt-PT" dirty="0" err="1"/>
              <a:t>object</a:t>
            </a:r>
            <a:r>
              <a:rPr lang="pt-PT" dirty="0"/>
              <a:t> </a:t>
            </a:r>
            <a:r>
              <a:rPr lang="pt-PT" dirty="0" err="1"/>
              <a:t>name</a:t>
            </a:r>
            <a:r>
              <a:rPr lang="pt-PT" dirty="0"/>
              <a:t>]</a:t>
            </a:r>
            <a:endParaRPr lang="pt-P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PT" b="1" dirty="0">
              <a:solidFill>
                <a:srgbClr val="1C721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pt-PT" sz="1800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Polygonal</a:t>
            </a:r>
            <a:r>
              <a:rPr lang="pt-PT" sz="1800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face </a:t>
            </a:r>
            <a:r>
              <a:rPr lang="pt-PT" sz="1800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pt-PT" sz="1800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 v1/vt1/vn1 v2/vt2/vn2 v3/vt3/vn3 ...</a:t>
            </a:r>
          </a:p>
          <a:p>
            <a:pPr marL="0" indent="0">
              <a:buNone/>
            </a:pPr>
            <a:r>
              <a:rPr lang="pt-PT" sz="1600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pt-PT" sz="1600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pt-PT" sz="1600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 </a:t>
            </a:r>
            <a:r>
              <a:rPr lang="pt-PT" sz="1600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600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pt-PT" sz="1600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pt-PT" sz="1600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pt-PT" sz="1600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according</a:t>
            </a:r>
            <a:r>
              <a:rPr lang="pt-PT" sz="1600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pt-PT" sz="1600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their</a:t>
            </a:r>
            <a:r>
              <a:rPr lang="pt-PT" sz="1600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pt-PT" sz="1600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pt-PT" sz="1600" b="1" dirty="0" err="1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600" b="1" dirty="0">
                <a:solidFill>
                  <a:srgbClr val="1C721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 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f 1 2 3 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f 3/1 4/2 5/3 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f 6/4/1 3/5/3 7/6/5 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f 6//3 2//1 7//2 </a:t>
            </a:r>
          </a:p>
          <a:p>
            <a:pPr marL="0" indent="0">
              <a:buNone/>
            </a:pPr>
            <a:endParaRPr lang="pt-P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b="1" dirty="0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Note </a:t>
            </a:r>
            <a:r>
              <a:rPr lang="pt-PT" sz="1800" b="1" dirty="0" err="1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</a:t>
            </a:r>
            <a:r>
              <a:rPr lang="pt-PT" sz="1800" b="1" dirty="0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pt-PT" sz="1800" b="1" dirty="0" err="1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</a:t>
            </a:r>
            <a:r>
              <a:rPr lang="pt-PT" sz="1800" b="1" dirty="0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PT" sz="1800" b="1" dirty="0" err="1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pt-PT" sz="1800" b="1" dirty="0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PT" sz="1800" b="1" dirty="0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  <a:r>
              <a:rPr lang="pt-PT" sz="1800" b="1" dirty="0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PT" sz="1800" b="1" dirty="0" err="1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lang="pt-PT" sz="1800" b="1" dirty="0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t-PT" sz="1800" b="1" dirty="0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pt-PT" sz="1800" b="1" dirty="0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ALWAYS a MESH</a:t>
            </a:r>
          </a:p>
          <a:p>
            <a:pPr marL="0" indent="0">
              <a:buNone/>
            </a:pPr>
            <a:r>
              <a:rPr lang="pt-PT" sz="1800" b="1" dirty="0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pt-PT" sz="1800" b="1" dirty="0" err="1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800" b="1" dirty="0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faces </a:t>
            </a:r>
            <a:r>
              <a:rPr lang="pt-PT" sz="1800" b="1" dirty="0" err="1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following</a:t>
            </a:r>
            <a:r>
              <a:rPr lang="pt-PT" sz="1800" b="1" dirty="0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800" b="1" dirty="0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‘o’ </a:t>
            </a:r>
            <a:r>
              <a:rPr lang="pt-PT" sz="1800" b="1" dirty="0" err="1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pt-PT" sz="1800" b="1" dirty="0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 </a:t>
            </a:r>
            <a:r>
              <a:rPr lang="pt-PT" sz="1800" b="1" dirty="0" err="1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800" b="1" dirty="0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pt-PT" sz="1800" b="1" dirty="0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solidFill>
                  <a:srgbClr val="8F1D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triangles</a:t>
            </a:r>
            <a:endParaRPr lang="pt-PT" sz="1800" b="1" dirty="0">
              <a:solidFill>
                <a:srgbClr val="8F1D0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90B9F39-9C30-0BAF-DD34-FC5C8426C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DB28544-3FC6-D8C1-BBA4-11A8161992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7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C200AA6-0472-EB9D-1058-5C040CD48687}"/>
              </a:ext>
            </a:extLst>
          </p:cNvPr>
          <p:cNvSpPr txBox="1"/>
          <p:nvPr/>
        </p:nvSpPr>
        <p:spPr>
          <a:xfrm>
            <a:off x="227013" y="5871131"/>
            <a:ext cx="651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https://en.wikipedia.org/wiki/Wavefront_.obj_file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341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410C7-A366-8833-3C55-79B0B022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Wavefront .</a:t>
            </a:r>
            <a:r>
              <a:rPr lang="en-GB" dirty="0" err="1"/>
              <a:t>mtl</a:t>
            </a:r>
            <a:r>
              <a:rPr lang="en-GB" dirty="0"/>
              <a:t> file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91222-E95C-3A0C-DA93-0FF0116C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2285926"/>
            <a:ext cx="8616950" cy="2295202"/>
          </a:xfrm>
        </p:spPr>
        <p:txBody>
          <a:bodyPr/>
          <a:lstStyle/>
          <a:p>
            <a:pPr marL="0" indent="0">
              <a:buNone/>
            </a:pP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newmtl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my_mtl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Ka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0.0435 0.0435 0.0435 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Kd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0.1086 0.1086 0.1086 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Ks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0.0000 0.0000 0.0000 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Tf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0.9885 0.9885 0.9885 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PT" dirty="0" err="1"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10.0000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90B9F39-9C30-0BAF-DD34-FC5C8426C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DB28544-3FC6-D8C1-BBA4-11A8161992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8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C200AA6-0472-EB9D-1058-5C040CD48687}"/>
              </a:ext>
            </a:extLst>
          </p:cNvPr>
          <p:cNvSpPr txBox="1"/>
          <p:nvPr/>
        </p:nvSpPr>
        <p:spPr>
          <a:xfrm>
            <a:off x="227013" y="5871131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paulbourke.net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dataformats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mtl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GB" sz="18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0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9FC75-444D-C3A2-C924-58EDEA28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Scene – load OBJ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460E90-9AD2-19E9-B290-7562E5AB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Primitive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*&gt;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prims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&lt;BRDF *&gt;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BRDFs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&lt;Light *&gt;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lights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numPrimitives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numLights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numBRDFs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PT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():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numPrimitives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(0),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numLights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(0),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numBRDFs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 {}</a:t>
            </a:r>
          </a:p>
          <a:p>
            <a:pPr marL="0" indent="0">
              <a:buNone/>
            </a:pP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... 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7B5BBB1-73F3-5175-36A0-4ECD8C14C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1CA369A-486C-604E-A34C-5B06F405D9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0609992"/>
      </p:ext>
    </p:extLst>
  </p:cSld>
  <p:clrMapOvr>
    <a:masterClrMapping/>
  </p:clrMapOvr>
</p:sld>
</file>

<file path=ppt/theme/theme1.xml><?xml version="1.0" encoding="utf-8"?>
<a:theme xmlns:a="http://schemas.openxmlformats.org/drawingml/2006/main" name="mcgav">
  <a:themeElements>
    <a:clrScheme name="mcga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cga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cga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ga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mcgav</Template>
  <TotalTime>3289</TotalTime>
  <Words>1772</Words>
  <Application>Microsoft Macintosh PowerPoint</Application>
  <PresentationFormat>Apresentação no Ecrã (4:3)</PresentationFormat>
  <Paragraphs>259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3" baseType="lpstr">
      <vt:lpstr>Calibri</vt:lpstr>
      <vt:lpstr>Cambria Math</vt:lpstr>
      <vt:lpstr>Consolas</vt:lpstr>
      <vt:lpstr>Menlo</vt:lpstr>
      <vt:lpstr>Times New Roman</vt:lpstr>
      <vt:lpstr>Verdana</vt:lpstr>
      <vt:lpstr>mcgav</vt:lpstr>
      <vt:lpstr>Visualização e Iluminação</vt:lpstr>
      <vt:lpstr>Scene loading</vt:lpstr>
      <vt:lpstr>Mesh Representation</vt:lpstr>
      <vt:lpstr>X-Phong Representation</vt:lpstr>
      <vt:lpstr>Wavefront .obj file</vt:lpstr>
      <vt:lpstr>Wavefront .obj file</vt:lpstr>
      <vt:lpstr>Wavefront .obj file</vt:lpstr>
      <vt:lpstr>Wavefront .mtl file</vt:lpstr>
      <vt:lpstr>class Scene – load OBJ</vt:lpstr>
      <vt:lpstr>TINY OBJ LOADER – Reading OBJ</vt:lpstr>
      <vt:lpstr>TINY OBJ LOADER – materials</vt:lpstr>
      <vt:lpstr>TINY OBJ LOADER – meshes and vertices</vt:lpstr>
      <vt:lpstr>TINY OBJ LOADER -mesh</vt:lpstr>
      <vt:lpstr>TINY OBJ LOADER - mesh</vt:lpstr>
      <vt:lpstr>TINY OBJ LOADER - mesh</vt:lpstr>
      <vt:lpstr>TINY OBJ LOADER - mesh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psantos</dc:creator>
  <cp:lastModifiedBy>Luis Paulo Santos</cp:lastModifiedBy>
  <cp:revision>206</cp:revision>
  <dcterms:created xsi:type="dcterms:W3CDTF">2015-03-11T10:40:02Z</dcterms:created>
  <dcterms:modified xsi:type="dcterms:W3CDTF">2024-02-14T14:54:18Z</dcterms:modified>
</cp:coreProperties>
</file>