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4" r:id="rId4"/>
    <p:sldId id="275" r:id="rId5"/>
    <p:sldId id="282" r:id="rId6"/>
    <p:sldId id="278" r:id="rId7"/>
    <p:sldId id="283" r:id="rId8"/>
    <p:sldId id="279" r:id="rId9"/>
    <p:sldId id="280" r:id="rId10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0D4"/>
    <a:srgbClr val="000066"/>
    <a:srgbClr val="FF0000"/>
    <a:srgbClr val="FF3300"/>
    <a:srgbClr val="8F1D03"/>
    <a:srgbClr val="33CC33"/>
    <a:srgbClr val="3333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4" autoAdjust="0"/>
    <p:restoredTop sz="95687" autoAdjust="0"/>
  </p:normalViewPr>
  <p:slideViewPr>
    <p:cSldViewPr>
      <p:cViewPr varScale="1">
        <p:scale>
          <a:sx n="103" d="100"/>
          <a:sy n="103" d="100"/>
        </p:scale>
        <p:origin x="1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Santos" userId="1bcb44e7-5d82-436c-b2eb-8036fed75eb8" providerId="ADAL" clId="{1659CA24-5D70-3D45-8812-185C12D1D8AC}"/>
    <pc:docChg chg="undo custSel addSld delSld modSld sldOrd">
      <pc:chgData name="Luís Santos" userId="1bcb44e7-5d82-436c-b2eb-8036fed75eb8" providerId="ADAL" clId="{1659CA24-5D70-3D45-8812-185C12D1D8AC}" dt="2023-03-22T19:09:16.200" v="2722" actId="20577"/>
      <pc:docMkLst>
        <pc:docMk/>
      </pc:docMkLst>
      <pc:sldChg chg="modSp mod">
        <pc:chgData name="Luís Santos" userId="1bcb44e7-5d82-436c-b2eb-8036fed75eb8" providerId="ADAL" clId="{1659CA24-5D70-3D45-8812-185C12D1D8AC}" dt="2023-03-08T18:34:04.004" v="24" actId="20577"/>
        <pc:sldMkLst>
          <pc:docMk/>
          <pc:sldMk cId="0" sldId="256"/>
        </pc:sldMkLst>
        <pc:spChg chg="mod">
          <ac:chgData name="Luís Santos" userId="1bcb44e7-5d82-436c-b2eb-8036fed75eb8" providerId="ADAL" clId="{1659CA24-5D70-3D45-8812-185C12D1D8AC}" dt="2023-03-08T18:34:04.004" v="24" actId="20577"/>
          <ac:spMkLst>
            <pc:docMk/>
            <pc:sldMk cId="0" sldId="256"/>
            <ac:spMk id="14338" creationId="{00000000-0000-0000-0000-000000000000}"/>
          </ac:spMkLst>
        </pc:spChg>
      </pc:sldChg>
      <pc:sldChg chg="addSp delSp modSp mod">
        <pc:chgData name="Luís Santos" userId="1bcb44e7-5d82-436c-b2eb-8036fed75eb8" providerId="ADAL" clId="{1659CA24-5D70-3D45-8812-185C12D1D8AC}" dt="2023-03-08T18:35:21.508" v="46" actId="1076"/>
        <pc:sldMkLst>
          <pc:docMk/>
          <pc:sldMk cId="3457191721" sldId="267"/>
        </pc:sldMkLst>
        <pc:spChg chg="mod">
          <ac:chgData name="Luís Santos" userId="1bcb44e7-5d82-436c-b2eb-8036fed75eb8" providerId="ADAL" clId="{1659CA24-5D70-3D45-8812-185C12D1D8AC}" dt="2023-03-08T18:34:21.768" v="43" actId="20577"/>
          <ac:spMkLst>
            <pc:docMk/>
            <pc:sldMk cId="3457191721" sldId="267"/>
            <ac:spMk id="6" creationId="{6A00FDBE-CC6B-A5D7-DE17-15C8E1D6D9A1}"/>
          </ac:spMkLst>
        </pc:spChg>
        <pc:picChg chg="add mod">
          <ac:chgData name="Luís Santos" userId="1bcb44e7-5d82-436c-b2eb-8036fed75eb8" providerId="ADAL" clId="{1659CA24-5D70-3D45-8812-185C12D1D8AC}" dt="2023-03-08T18:35:21.508" v="46" actId="1076"/>
          <ac:picMkLst>
            <pc:docMk/>
            <pc:sldMk cId="3457191721" sldId="267"/>
            <ac:picMk id="2" creationId="{9CF6EE2E-8492-26D0-9971-895E27D8D99B}"/>
          </ac:picMkLst>
        </pc:picChg>
        <pc:picChg chg="del">
          <ac:chgData name="Luís Santos" userId="1bcb44e7-5d82-436c-b2eb-8036fed75eb8" providerId="ADAL" clId="{1659CA24-5D70-3D45-8812-185C12D1D8AC}" dt="2023-03-08T18:35:15.236" v="44" actId="478"/>
          <ac:picMkLst>
            <pc:docMk/>
            <pc:sldMk cId="3457191721" sldId="267"/>
            <ac:picMk id="1026" creationId="{ABAC9955-B9F6-D4CD-D88B-E3DA76D153FC}"/>
          </ac:picMkLst>
        </pc:picChg>
      </pc:sldChg>
      <pc:sldChg chg="del">
        <pc:chgData name="Luís Santos" userId="1bcb44e7-5d82-436c-b2eb-8036fed75eb8" providerId="ADAL" clId="{1659CA24-5D70-3D45-8812-185C12D1D8AC}" dt="2023-03-09T16:15:45.859" v="770" actId="2696"/>
        <pc:sldMkLst>
          <pc:docMk/>
          <pc:sldMk cId="2059393648" sldId="268"/>
        </pc:sldMkLst>
      </pc:sldChg>
      <pc:sldChg chg="del">
        <pc:chgData name="Luís Santos" userId="1bcb44e7-5d82-436c-b2eb-8036fed75eb8" providerId="ADAL" clId="{1659CA24-5D70-3D45-8812-185C12D1D8AC}" dt="2023-03-09T16:15:45.859" v="770" actId="2696"/>
        <pc:sldMkLst>
          <pc:docMk/>
          <pc:sldMk cId="1265026485" sldId="269"/>
        </pc:sldMkLst>
      </pc:sldChg>
      <pc:sldChg chg="del">
        <pc:chgData name="Luís Santos" userId="1bcb44e7-5d82-436c-b2eb-8036fed75eb8" providerId="ADAL" clId="{1659CA24-5D70-3D45-8812-185C12D1D8AC}" dt="2023-03-09T16:15:45.859" v="770" actId="2696"/>
        <pc:sldMkLst>
          <pc:docMk/>
          <pc:sldMk cId="3703449559" sldId="270"/>
        </pc:sldMkLst>
      </pc:sldChg>
      <pc:sldChg chg="del">
        <pc:chgData name="Luís Santos" userId="1bcb44e7-5d82-436c-b2eb-8036fed75eb8" providerId="ADAL" clId="{1659CA24-5D70-3D45-8812-185C12D1D8AC}" dt="2023-03-09T16:15:45.859" v="770" actId="2696"/>
        <pc:sldMkLst>
          <pc:docMk/>
          <pc:sldMk cId="932852122" sldId="271"/>
        </pc:sldMkLst>
      </pc:sldChg>
      <pc:sldChg chg="del">
        <pc:chgData name="Luís Santos" userId="1bcb44e7-5d82-436c-b2eb-8036fed75eb8" providerId="ADAL" clId="{1659CA24-5D70-3D45-8812-185C12D1D8AC}" dt="2023-03-09T16:15:45.859" v="770" actId="2696"/>
        <pc:sldMkLst>
          <pc:docMk/>
          <pc:sldMk cId="773929503" sldId="272"/>
        </pc:sldMkLst>
      </pc:sldChg>
      <pc:sldChg chg="del">
        <pc:chgData name="Luís Santos" userId="1bcb44e7-5d82-436c-b2eb-8036fed75eb8" providerId="ADAL" clId="{1659CA24-5D70-3D45-8812-185C12D1D8AC}" dt="2023-03-09T16:15:45.859" v="770" actId="2696"/>
        <pc:sldMkLst>
          <pc:docMk/>
          <pc:sldMk cId="3178827325" sldId="273"/>
        </pc:sldMkLst>
      </pc:sldChg>
      <pc:sldChg chg="addSp delSp modSp new mod modClrScheme modAnim chgLayout">
        <pc:chgData name="Luís Santos" userId="1bcb44e7-5d82-436c-b2eb-8036fed75eb8" providerId="ADAL" clId="{1659CA24-5D70-3D45-8812-185C12D1D8AC}" dt="2023-03-21T12:14:25.391" v="2309" actId="20577"/>
        <pc:sldMkLst>
          <pc:docMk/>
          <pc:sldMk cId="1782084888" sldId="274"/>
        </pc:sldMkLst>
        <pc:spChg chg="del mod ord">
          <ac:chgData name="Luís Santos" userId="1bcb44e7-5d82-436c-b2eb-8036fed75eb8" providerId="ADAL" clId="{1659CA24-5D70-3D45-8812-185C12D1D8AC}" dt="2023-03-08T18:36:36.695" v="48" actId="700"/>
          <ac:spMkLst>
            <pc:docMk/>
            <pc:sldMk cId="1782084888" sldId="274"/>
            <ac:spMk id="2" creationId="{D1C0A3B3-DD3B-6A14-6D6E-F5540DB27B7E}"/>
          </ac:spMkLst>
        </pc:spChg>
        <pc:spChg chg="del mod ord">
          <ac:chgData name="Luís Santos" userId="1bcb44e7-5d82-436c-b2eb-8036fed75eb8" providerId="ADAL" clId="{1659CA24-5D70-3D45-8812-185C12D1D8AC}" dt="2023-03-08T18:36:36.695" v="48" actId="700"/>
          <ac:spMkLst>
            <pc:docMk/>
            <pc:sldMk cId="1782084888" sldId="274"/>
            <ac:spMk id="3" creationId="{F89843C6-2B7E-14D3-0570-9AAEA42AC689}"/>
          </ac:spMkLst>
        </pc:spChg>
        <pc:spChg chg="mod ord">
          <ac:chgData name="Luís Santos" userId="1bcb44e7-5d82-436c-b2eb-8036fed75eb8" providerId="ADAL" clId="{1659CA24-5D70-3D45-8812-185C12D1D8AC}" dt="2023-03-08T18:36:36.695" v="48" actId="700"/>
          <ac:spMkLst>
            <pc:docMk/>
            <pc:sldMk cId="1782084888" sldId="274"/>
            <ac:spMk id="4" creationId="{BAC0B230-54C7-0ABC-C500-797BF20FD382}"/>
          </ac:spMkLst>
        </pc:spChg>
        <pc:spChg chg="mod ord">
          <ac:chgData name="Luís Santos" userId="1bcb44e7-5d82-436c-b2eb-8036fed75eb8" providerId="ADAL" clId="{1659CA24-5D70-3D45-8812-185C12D1D8AC}" dt="2023-03-08T18:36:36.695" v="48" actId="700"/>
          <ac:spMkLst>
            <pc:docMk/>
            <pc:sldMk cId="1782084888" sldId="274"/>
            <ac:spMk id="5" creationId="{A827E2FB-1E84-B036-66AC-4CFEB854613B}"/>
          </ac:spMkLst>
        </pc:spChg>
        <pc:spChg chg="add mod ord">
          <ac:chgData name="Luís Santos" userId="1bcb44e7-5d82-436c-b2eb-8036fed75eb8" providerId="ADAL" clId="{1659CA24-5D70-3D45-8812-185C12D1D8AC}" dt="2023-03-08T18:38:33.165" v="101" actId="20577"/>
          <ac:spMkLst>
            <pc:docMk/>
            <pc:sldMk cId="1782084888" sldId="274"/>
            <ac:spMk id="6" creationId="{E1AC2930-FD4B-09F9-7E56-ADDA44F236A0}"/>
          </ac:spMkLst>
        </pc:spChg>
        <pc:spChg chg="add del mod ord">
          <ac:chgData name="Luís Santos" userId="1bcb44e7-5d82-436c-b2eb-8036fed75eb8" providerId="ADAL" clId="{1659CA24-5D70-3D45-8812-185C12D1D8AC}" dt="2023-03-08T18:36:40.783" v="49" actId="478"/>
          <ac:spMkLst>
            <pc:docMk/>
            <pc:sldMk cId="1782084888" sldId="274"/>
            <ac:spMk id="7" creationId="{AE9AEB30-F108-716B-F666-9F68970289F6}"/>
          </ac:spMkLst>
        </pc:spChg>
        <pc:spChg chg="add mod">
          <ac:chgData name="Luís Santos" userId="1bcb44e7-5d82-436c-b2eb-8036fed75eb8" providerId="ADAL" clId="{1659CA24-5D70-3D45-8812-185C12D1D8AC}" dt="2023-03-08T18:39:02.918" v="128" actId="1076"/>
          <ac:spMkLst>
            <pc:docMk/>
            <pc:sldMk cId="1782084888" sldId="274"/>
            <ac:spMk id="10" creationId="{500D3D54-16B5-DA9F-0654-FD48E468CDC2}"/>
          </ac:spMkLst>
        </pc:spChg>
        <pc:spChg chg="add mod">
          <ac:chgData name="Luís Santos" userId="1bcb44e7-5d82-436c-b2eb-8036fed75eb8" providerId="ADAL" clId="{1659CA24-5D70-3D45-8812-185C12D1D8AC}" dt="2023-03-21T12:14:16.988" v="2305" actId="1076"/>
          <ac:spMkLst>
            <pc:docMk/>
            <pc:sldMk cId="1782084888" sldId="274"/>
            <ac:spMk id="11" creationId="{E242624C-8A4B-BD8B-FEE8-D9C6FE89BDD1}"/>
          </ac:spMkLst>
        </pc:spChg>
        <pc:spChg chg="add mod">
          <ac:chgData name="Luís Santos" userId="1bcb44e7-5d82-436c-b2eb-8036fed75eb8" providerId="ADAL" clId="{1659CA24-5D70-3D45-8812-185C12D1D8AC}" dt="2023-03-21T12:14:25.391" v="2309" actId="20577"/>
          <ac:spMkLst>
            <pc:docMk/>
            <pc:sldMk cId="1782084888" sldId="274"/>
            <ac:spMk id="12" creationId="{D3B7EA73-9918-C005-37CD-D75AB09B7C96}"/>
          </ac:spMkLst>
        </pc:spChg>
        <pc:spChg chg="add mod">
          <ac:chgData name="Luís Santos" userId="1bcb44e7-5d82-436c-b2eb-8036fed75eb8" providerId="ADAL" clId="{1659CA24-5D70-3D45-8812-185C12D1D8AC}" dt="2023-03-08T18:44:17.972" v="180" actId="688"/>
          <ac:spMkLst>
            <pc:docMk/>
            <pc:sldMk cId="1782084888" sldId="274"/>
            <ac:spMk id="13" creationId="{25054569-2E89-9441-708D-81E103CD5F62}"/>
          </ac:spMkLst>
        </pc:spChg>
        <pc:spChg chg="add mod">
          <ac:chgData name="Luís Santos" userId="1bcb44e7-5d82-436c-b2eb-8036fed75eb8" providerId="ADAL" clId="{1659CA24-5D70-3D45-8812-185C12D1D8AC}" dt="2023-03-08T18:45:16.983" v="186" actId="1582"/>
          <ac:spMkLst>
            <pc:docMk/>
            <pc:sldMk cId="1782084888" sldId="274"/>
            <ac:spMk id="34" creationId="{2793C1E2-A67A-72A3-B5A1-87CAC6A0A813}"/>
          </ac:spMkLst>
        </pc:spChg>
        <pc:spChg chg="add mod">
          <ac:chgData name="Luís Santos" userId="1bcb44e7-5d82-436c-b2eb-8036fed75eb8" providerId="ADAL" clId="{1659CA24-5D70-3D45-8812-185C12D1D8AC}" dt="2023-03-08T18:46:12.911" v="197" actId="1076"/>
          <ac:spMkLst>
            <pc:docMk/>
            <pc:sldMk cId="1782084888" sldId="274"/>
            <ac:spMk id="35" creationId="{248381C4-3142-4CDE-8BA0-F83C77733533}"/>
          </ac:spMkLst>
        </pc:spChg>
        <pc:spChg chg="add mod">
          <ac:chgData name="Luís Santos" userId="1bcb44e7-5d82-436c-b2eb-8036fed75eb8" providerId="ADAL" clId="{1659CA24-5D70-3D45-8812-185C12D1D8AC}" dt="2023-03-08T18:46:27.413" v="202" actId="20577"/>
          <ac:spMkLst>
            <pc:docMk/>
            <pc:sldMk cId="1782084888" sldId="274"/>
            <ac:spMk id="36" creationId="{F4A808EE-E10F-2F9D-0F0F-D4ACE1287568}"/>
          </ac:spMkLst>
        </pc:spChg>
        <pc:spChg chg="add mod">
          <ac:chgData name="Luís Santos" userId="1bcb44e7-5d82-436c-b2eb-8036fed75eb8" providerId="ADAL" clId="{1659CA24-5D70-3D45-8812-185C12D1D8AC}" dt="2023-03-08T19:01:54.839" v="268" actId="1076"/>
          <ac:spMkLst>
            <pc:docMk/>
            <pc:sldMk cId="1782084888" sldId="274"/>
            <ac:spMk id="44" creationId="{53A5E2C4-6B7E-CFD3-93BC-2E98AF04984D}"/>
          </ac:spMkLst>
        </pc:spChg>
        <pc:spChg chg="add mod">
          <ac:chgData name="Luís Santos" userId="1bcb44e7-5d82-436c-b2eb-8036fed75eb8" providerId="ADAL" clId="{1659CA24-5D70-3D45-8812-185C12D1D8AC}" dt="2023-03-08T19:02:01.195" v="269" actId="1076"/>
          <ac:spMkLst>
            <pc:docMk/>
            <pc:sldMk cId="1782084888" sldId="274"/>
            <ac:spMk id="45" creationId="{98BB13D0-1799-BFAA-9A9F-8076C13E2A80}"/>
          </ac:spMkLst>
        </pc:spChg>
        <pc:spChg chg="add mod">
          <ac:chgData name="Luís Santos" userId="1bcb44e7-5d82-436c-b2eb-8036fed75eb8" providerId="ADAL" clId="{1659CA24-5D70-3D45-8812-185C12D1D8AC}" dt="2023-03-08T19:03:23.261" v="284" actId="20577"/>
          <ac:spMkLst>
            <pc:docMk/>
            <pc:sldMk cId="1782084888" sldId="274"/>
            <ac:spMk id="46" creationId="{7EBC5CC0-4456-B1FC-E8C6-59BF54AC3690}"/>
          </ac:spMkLst>
        </pc:spChg>
        <pc:picChg chg="add mod">
          <ac:chgData name="Luís Santos" userId="1bcb44e7-5d82-436c-b2eb-8036fed75eb8" providerId="ADAL" clId="{1659CA24-5D70-3D45-8812-185C12D1D8AC}" dt="2023-03-08T18:38:02.154" v="88" actId="1035"/>
          <ac:picMkLst>
            <pc:docMk/>
            <pc:sldMk cId="1782084888" sldId="274"/>
            <ac:picMk id="8" creationId="{61A8BD0D-B1CE-4636-FE76-651A6D5534C1}"/>
          </ac:picMkLst>
        </pc:picChg>
        <pc:picChg chg="add mod">
          <ac:chgData name="Luís Santos" userId="1bcb44e7-5d82-436c-b2eb-8036fed75eb8" providerId="ADAL" clId="{1659CA24-5D70-3D45-8812-185C12D1D8AC}" dt="2023-03-08T18:38:02.154" v="88" actId="1035"/>
          <ac:picMkLst>
            <pc:docMk/>
            <pc:sldMk cId="1782084888" sldId="274"/>
            <ac:picMk id="9" creationId="{5C71A7D8-5A4C-91BC-6613-2A55AAE81ECC}"/>
          </ac:picMkLst>
        </pc:picChg>
        <pc:cxnChg chg="add mod">
          <ac:chgData name="Luís Santos" userId="1bcb44e7-5d82-436c-b2eb-8036fed75eb8" providerId="ADAL" clId="{1659CA24-5D70-3D45-8812-185C12D1D8AC}" dt="2023-03-08T18:44:17.972" v="180" actId="688"/>
          <ac:cxnSpMkLst>
            <pc:docMk/>
            <pc:sldMk cId="1782084888" sldId="274"/>
            <ac:cxnSpMk id="15" creationId="{1F5ABF5D-DB02-0806-9414-1871488ACC8F}"/>
          </ac:cxnSpMkLst>
        </pc:cxnChg>
        <pc:cxnChg chg="add mod">
          <ac:chgData name="Luís Santos" userId="1bcb44e7-5d82-436c-b2eb-8036fed75eb8" providerId="ADAL" clId="{1659CA24-5D70-3D45-8812-185C12D1D8AC}" dt="2023-03-08T18:44:17.972" v="180" actId="688"/>
          <ac:cxnSpMkLst>
            <pc:docMk/>
            <pc:sldMk cId="1782084888" sldId="274"/>
            <ac:cxnSpMk id="18" creationId="{84F53882-B0B1-EF52-76A7-912D3B4F45A7}"/>
          </ac:cxnSpMkLst>
        </pc:cxnChg>
        <pc:cxnChg chg="add mod">
          <ac:chgData name="Luís Santos" userId="1bcb44e7-5d82-436c-b2eb-8036fed75eb8" providerId="ADAL" clId="{1659CA24-5D70-3D45-8812-185C12D1D8AC}" dt="2023-03-08T18:44:17.972" v="180" actId="688"/>
          <ac:cxnSpMkLst>
            <pc:docMk/>
            <pc:sldMk cId="1782084888" sldId="274"/>
            <ac:cxnSpMk id="19" creationId="{3D74BA77-2C58-7277-7171-1B4EB983BE88}"/>
          </ac:cxnSpMkLst>
        </pc:cxnChg>
        <pc:cxnChg chg="add mod">
          <ac:chgData name="Luís Santos" userId="1bcb44e7-5d82-436c-b2eb-8036fed75eb8" providerId="ADAL" clId="{1659CA24-5D70-3D45-8812-185C12D1D8AC}" dt="2023-03-08T18:44:17.972" v="180" actId="688"/>
          <ac:cxnSpMkLst>
            <pc:docMk/>
            <pc:sldMk cId="1782084888" sldId="274"/>
            <ac:cxnSpMk id="25" creationId="{4F1CD4E7-941E-68C3-14D7-53D5EAF4B07B}"/>
          </ac:cxnSpMkLst>
        </pc:cxnChg>
        <pc:cxnChg chg="add mod">
          <ac:chgData name="Luís Santos" userId="1bcb44e7-5d82-436c-b2eb-8036fed75eb8" providerId="ADAL" clId="{1659CA24-5D70-3D45-8812-185C12D1D8AC}" dt="2023-03-08T18:44:17.972" v="180" actId="688"/>
          <ac:cxnSpMkLst>
            <pc:docMk/>
            <pc:sldMk cId="1782084888" sldId="274"/>
            <ac:cxnSpMk id="26" creationId="{CBA22D37-87EE-3A79-074D-4B98E4267957}"/>
          </ac:cxnSpMkLst>
        </pc:cxnChg>
        <pc:cxnChg chg="add mod">
          <ac:chgData name="Luís Santos" userId="1bcb44e7-5d82-436c-b2eb-8036fed75eb8" providerId="ADAL" clId="{1659CA24-5D70-3D45-8812-185C12D1D8AC}" dt="2023-03-08T18:46:57.280" v="206" actId="208"/>
          <ac:cxnSpMkLst>
            <pc:docMk/>
            <pc:sldMk cId="1782084888" sldId="274"/>
            <ac:cxnSpMk id="38" creationId="{CC0BF247-CAE0-3CC5-5E7D-D4354764DC89}"/>
          </ac:cxnSpMkLst>
        </pc:cxnChg>
        <pc:cxnChg chg="add mod">
          <ac:chgData name="Luís Santos" userId="1bcb44e7-5d82-436c-b2eb-8036fed75eb8" providerId="ADAL" clId="{1659CA24-5D70-3D45-8812-185C12D1D8AC}" dt="2023-03-08T18:47:11.126" v="209" actId="14100"/>
          <ac:cxnSpMkLst>
            <pc:docMk/>
            <pc:sldMk cId="1782084888" sldId="274"/>
            <ac:cxnSpMk id="41" creationId="{5E68E8A6-F203-73B7-BD72-75DF53F74319}"/>
          </ac:cxnSpMkLst>
        </pc:cxnChg>
      </pc:sldChg>
      <pc:sldChg chg="addSp delSp modSp new mod modAnim">
        <pc:chgData name="Luís Santos" userId="1bcb44e7-5d82-436c-b2eb-8036fed75eb8" providerId="ADAL" clId="{1659CA24-5D70-3D45-8812-185C12D1D8AC}" dt="2023-03-22T19:03:29.274" v="2554" actId="20577"/>
        <pc:sldMkLst>
          <pc:docMk/>
          <pc:sldMk cId="256622079" sldId="275"/>
        </pc:sldMkLst>
        <pc:spChg chg="mod">
          <ac:chgData name="Luís Santos" userId="1bcb44e7-5d82-436c-b2eb-8036fed75eb8" providerId="ADAL" clId="{1659CA24-5D70-3D45-8812-185C12D1D8AC}" dt="2023-03-08T18:53:33.158" v="253" actId="20577"/>
          <ac:spMkLst>
            <pc:docMk/>
            <pc:sldMk cId="256622079" sldId="275"/>
            <ac:spMk id="2" creationId="{58D9206C-C966-B8ED-8F78-22806F021D46}"/>
          </ac:spMkLst>
        </pc:spChg>
        <pc:spChg chg="add mod">
          <ac:chgData name="Luís Santos" userId="1bcb44e7-5d82-436c-b2eb-8036fed75eb8" providerId="ADAL" clId="{1659CA24-5D70-3D45-8812-185C12D1D8AC}" dt="2023-03-22T19:03:29.274" v="2554" actId="20577"/>
          <ac:spMkLst>
            <pc:docMk/>
            <pc:sldMk cId="256622079" sldId="275"/>
            <ac:spMk id="3" creationId="{2C4A2F38-1108-F551-5DF4-5D24B6E7B5D5}"/>
          </ac:spMkLst>
        </pc:spChg>
        <pc:spChg chg="del">
          <ac:chgData name="Luís Santos" userId="1bcb44e7-5d82-436c-b2eb-8036fed75eb8" providerId="ADAL" clId="{1659CA24-5D70-3D45-8812-185C12D1D8AC}" dt="2023-03-08T18:52:32.510" v="238" actId="478"/>
          <ac:spMkLst>
            <pc:docMk/>
            <pc:sldMk cId="256622079" sldId="275"/>
            <ac:spMk id="3" creationId="{748BEB92-4300-D414-15B4-43C4E377AA25}"/>
          </ac:spMkLst>
        </pc:spChg>
        <pc:spChg chg="add mod">
          <ac:chgData name="Luís Santos" userId="1bcb44e7-5d82-436c-b2eb-8036fed75eb8" providerId="ADAL" clId="{1659CA24-5D70-3D45-8812-185C12D1D8AC}" dt="2023-03-08T19:00:51.287" v="264" actId="164"/>
          <ac:spMkLst>
            <pc:docMk/>
            <pc:sldMk cId="256622079" sldId="275"/>
            <ac:spMk id="7" creationId="{34F11E84-3AF1-E700-FD50-F9F6CAF21250}"/>
          </ac:spMkLst>
        </pc:spChg>
        <pc:spChg chg="add mod">
          <ac:chgData name="Luís Santos" userId="1bcb44e7-5d82-436c-b2eb-8036fed75eb8" providerId="ADAL" clId="{1659CA24-5D70-3D45-8812-185C12D1D8AC}" dt="2023-03-08T19:04:26.937" v="294" actId="2711"/>
          <ac:spMkLst>
            <pc:docMk/>
            <pc:sldMk cId="256622079" sldId="275"/>
            <ac:spMk id="11" creationId="{3162E283-53E4-9C82-502E-9A0C8556A2F0}"/>
          </ac:spMkLst>
        </pc:spChg>
        <pc:spChg chg="add mod">
          <ac:chgData name="Luís Santos" userId="1bcb44e7-5d82-436c-b2eb-8036fed75eb8" providerId="ADAL" clId="{1659CA24-5D70-3D45-8812-185C12D1D8AC}" dt="2023-03-08T19:04:42.894" v="299" actId="20577"/>
          <ac:spMkLst>
            <pc:docMk/>
            <pc:sldMk cId="256622079" sldId="275"/>
            <ac:spMk id="14" creationId="{99C2242B-8A35-9F44-A7A7-3D87ECEEB712}"/>
          </ac:spMkLst>
        </pc:spChg>
        <pc:spChg chg="add mod">
          <ac:chgData name="Luís Santos" userId="1bcb44e7-5d82-436c-b2eb-8036fed75eb8" providerId="ADAL" clId="{1659CA24-5D70-3D45-8812-185C12D1D8AC}" dt="2023-03-22T19:02:22.554" v="2544" actId="1035"/>
          <ac:spMkLst>
            <pc:docMk/>
            <pc:sldMk cId="256622079" sldId="275"/>
            <ac:spMk id="17" creationId="{E5C3756F-DD8A-7DA1-865C-17E0D40C6C1B}"/>
          </ac:spMkLst>
        </pc:spChg>
        <pc:spChg chg="add mod">
          <ac:chgData name="Luís Santos" userId="1bcb44e7-5d82-436c-b2eb-8036fed75eb8" providerId="ADAL" clId="{1659CA24-5D70-3D45-8812-185C12D1D8AC}" dt="2023-03-22T19:02:22.554" v="2544" actId="1035"/>
          <ac:spMkLst>
            <pc:docMk/>
            <pc:sldMk cId="256622079" sldId="275"/>
            <ac:spMk id="18" creationId="{745884E0-C38E-ED76-62F1-00E66A64D62B}"/>
          </ac:spMkLst>
        </pc:spChg>
        <pc:spChg chg="add mod">
          <ac:chgData name="Luís Santos" userId="1bcb44e7-5d82-436c-b2eb-8036fed75eb8" providerId="ADAL" clId="{1659CA24-5D70-3D45-8812-185C12D1D8AC}" dt="2023-03-08T19:15:28.834" v="427" actId="1076"/>
          <ac:spMkLst>
            <pc:docMk/>
            <pc:sldMk cId="256622079" sldId="275"/>
            <ac:spMk id="19" creationId="{D56C8212-ACB1-B09F-3001-2AA6DDF38F0A}"/>
          </ac:spMkLst>
        </pc:spChg>
        <pc:spChg chg="add mod">
          <ac:chgData name="Luís Santos" userId="1bcb44e7-5d82-436c-b2eb-8036fed75eb8" providerId="ADAL" clId="{1659CA24-5D70-3D45-8812-185C12D1D8AC}" dt="2023-03-08T19:15:21.775" v="426" actId="1076"/>
          <ac:spMkLst>
            <pc:docMk/>
            <pc:sldMk cId="256622079" sldId="275"/>
            <ac:spMk id="21" creationId="{0D9B8C10-1B32-292A-199B-FAB927AB8093}"/>
          </ac:spMkLst>
        </pc:spChg>
        <pc:spChg chg="add mod">
          <ac:chgData name="Luís Santos" userId="1bcb44e7-5d82-436c-b2eb-8036fed75eb8" providerId="ADAL" clId="{1659CA24-5D70-3D45-8812-185C12D1D8AC}" dt="2023-03-08T19:16:02.343" v="439" actId="1076"/>
          <ac:spMkLst>
            <pc:docMk/>
            <pc:sldMk cId="256622079" sldId="275"/>
            <ac:spMk id="22" creationId="{4D4C4987-3611-5080-B176-5326D3FD4BD1}"/>
          </ac:spMkLst>
        </pc:spChg>
        <pc:grpChg chg="add mod">
          <ac:chgData name="Luís Santos" userId="1bcb44e7-5d82-436c-b2eb-8036fed75eb8" providerId="ADAL" clId="{1659CA24-5D70-3D45-8812-185C12D1D8AC}" dt="2023-03-08T19:01:37.804" v="267" actId="1076"/>
          <ac:grpSpMkLst>
            <pc:docMk/>
            <pc:sldMk cId="256622079" sldId="275"/>
            <ac:grpSpMk id="8" creationId="{EC0DAA61-FEF1-3E26-BADA-DB1EC1B4DDE2}"/>
          </ac:grpSpMkLst>
        </pc:grpChg>
        <pc:picChg chg="add mod">
          <ac:chgData name="Luís Santos" userId="1bcb44e7-5d82-436c-b2eb-8036fed75eb8" providerId="ADAL" clId="{1659CA24-5D70-3D45-8812-185C12D1D8AC}" dt="2023-03-08T19:00:51.287" v="264" actId="164"/>
          <ac:picMkLst>
            <pc:docMk/>
            <pc:sldMk cId="256622079" sldId="275"/>
            <ac:picMk id="6" creationId="{54053CCD-AA44-761F-6421-DABA4621A2BC}"/>
          </ac:picMkLst>
        </pc:picChg>
        <pc:cxnChg chg="add mod">
          <ac:chgData name="Luís Santos" userId="1bcb44e7-5d82-436c-b2eb-8036fed75eb8" providerId="ADAL" clId="{1659CA24-5D70-3D45-8812-185C12D1D8AC}" dt="2023-03-08T19:05:01.009" v="301" actId="208"/>
          <ac:cxnSpMkLst>
            <pc:docMk/>
            <pc:sldMk cId="256622079" sldId="275"/>
            <ac:cxnSpMk id="10" creationId="{540F5E32-6C6B-7C49-048A-49A9BC17074C}"/>
          </ac:cxnSpMkLst>
        </pc:cxnChg>
        <pc:cxnChg chg="add mod">
          <ac:chgData name="Luís Santos" userId="1bcb44e7-5d82-436c-b2eb-8036fed75eb8" providerId="ADAL" clId="{1659CA24-5D70-3D45-8812-185C12D1D8AC}" dt="2023-03-08T19:05:27.530" v="305" actId="14100"/>
          <ac:cxnSpMkLst>
            <pc:docMk/>
            <pc:sldMk cId="256622079" sldId="275"/>
            <ac:cxnSpMk id="13" creationId="{5396AA65-EFFA-E148-5FA3-F3B606D23B49}"/>
          </ac:cxnSpMkLst>
        </pc:cxnChg>
      </pc:sldChg>
      <pc:sldChg chg="modSp new del mod">
        <pc:chgData name="Luís Santos" userId="1bcb44e7-5d82-436c-b2eb-8036fed75eb8" providerId="ADAL" clId="{1659CA24-5D70-3D45-8812-185C12D1D8AC}" dt="2023-03-09T16:30:11.181" v="1988" actId="2696"/>
        <pc:sldMkLst>
          <pc:docMk/>
          <pc:sldMk cId="2999168571" sldId="276"/>
        </pc:sldMkLst>
        <pc:spChg chg="mod">
          <ac:chgData name="Luís Santos" userId="1bcb44e7-5d82-436c-b2eb-8036fed75eb8" providerId="ADAL" clId="{1659CA24-5D70-3D45-8812-185C12D1D8AC}" dt="2023-03-09T15:19:31.255" v="447"/>
          <ac:spMkLst>
            <pc:docMk/>
            <pc:sldMk cId="2999168571" sldId="276"/>
            <ac:spMk id="3" creationId="{A9281B9C-B3DC-C2E3-B5C2-E3B0D4511FC1}"/>
          </ac:spMkLst>
        </pc:spChg>
      </pc:sldChg>
      <pc:sldChg chg="modSp new mod">
        <pc:chgData name="Luís Santos" userId="1bcb44e7-5d82-436c-b2eb-8036fed75eb8" providerId="ADAL" clId="{1659CA24-5D70-3D45-8812-185C12D1D8AC}" dt="2023-03-09T16:10:26.640" v="769" actId="108"/>
        <pc:sldMkLst>
          <pc:docMk/>
          <pc:sldMk cId="3701970988" sldId="277"/>
        </pc:sldMkLst>
        <pc:spChg chg="mod">
          <ac:chgData name="Luís Santos" userId="1bcb44e7-5d82-436c-b2eb-8036fed75eb8" providerId="ADAL" clId="{1659CA24-5D70-3D45-8812-185C12D1D8AC}" dt="2023-03-09T16:08:28.498" v="467" actId="2711"/>
          <ac:spMkLst>
            <pc:docMk/>
            <pc:sldMk cId="3701970988" sldId="277"/>
            <ac:spMk id="2" creationId="{95E33D99-54C2-B85F-8699-B6374EBBC425}"/>
          </ac:spMkLst>
        </pc:spChg>
        <pc:spChg chg="mod">
          <ac:chgData name="Luís Santos" userId="1bcb44e7-5d82-436c-b2eb-8036fed75eb8" providerId="ADAL" clId="{1659CA24-5D70-3D45-8812-185C12D1D8AC}" dt="2023-03-09T16:10:26.640" v="769" actId="108"/>
          <ac:spMkLst>
            <pc:docMk/>
            <pc:sldMk cId="3701970988" sldId="277"/>
            <ac:spMk id="3" creationId="{6E3221CE-2D28-A9EA-ECAA-6A17F783F37C}"/>
          </ac:spMkLst>
        </pc:spChg>
      </pc:sldChg>
      <pc:sldChg chg="modSp new mod">
        <pc:chgData name="Luís Santos" userId="1bcb44e7-5d82-436c-b2eb-8036fed75eb8" providerId="ADAL" clId="{1659CA24-5D70-3D45-8812-185C12D1D8AC}" dt="2023-03-09T16:17:30.823" v="988" actId="108"/>
        <pc:sldMkLst>
          <pc:docMk/>
          <pc:sldMk cId="3576884151" sldId="278"/>
        </pc:sldMkLst>
        <pc:spChg chg="mod">
          <ac:chgData name="Luís Santos" userId="1bcb44e7-5d82-436c-b2eb-8036fed75eb8" providerId="ADAL" clId="{1659CA24-5D70-3D45-8812-185C12D1D8AC}" dt="2023-03-09T16:16:15.107" v="791" actId="20577"/>
          <ac:spMkLst>
            <pc:docMk/>
            <pc:sldMk cId="3576884151" sldId="278"/>
            <ac:spMk id="2" creationId="{C989ACD0-3335-63DC-ECB7-B66E8910BBCD}"/>
          </ac:spMkLst>
        </pc:spChg>
        <pc:spChg chg="mod">
          <ac:chgData name="Luís Santos" userId="1bcb44e7-5d82-436c-b2eb-8036fed75eb8" providerId="ADAL" clId="{1659CA24-5D70-3D45-8812-185C12D1D8AC}" dt="2023-03-09T16:17:30.823" v="988" actId="108"/>
          <ac:spMkLst>
            <pc:docMk/>
            <pc:sldMk cId="3576884151" sldId="278"/>
            <ac:spMk id="3" creationId="{076A125B-54B3-A6E4-8CBC-928446BE2353}"/>
          </ac:spMkLst>
        </pc:spChg>
      </pc:sldChg>
      <pc:sldChg chg="modSp new mod">
        <pc:chgData name="Luís Santos" userId="1bcb44e7-5d82-436c-b2eb-8036fed75eb8" providerId="ADAL" clId="{1659CA24-5D70-3D45-8812-185C12D1D8AC}" dt="2023-03-09T16:29:34.156" v="1987" actId="20577"/>
        <pc:sldMkLst>
          <pc:docMk/>
          <pc:sldMk cId="3606027773" sldId="279"/>
        </pc:sldMkLst>
        <pc:spChg chg="mod">
          <ac:chgData name="Luís Santos" userId="1bcb44e7-5d82-436c-b2eb-8036fed75eb8" providerId="ADAL" clId="{1659CA24-5D70-3D45-8812-185C12D1D8AC}" dt="2023-03-09T16:29:34.156" v="1987" actId="20577"/>
          <ac:spMkLst>
            <pc:docMk/>
            <pc:sldMk cId="3606027773" sldId="279"/>
            <ac:spMk id="2" creationId="{E4FF423D-5DA1-AA28-9D95-37040618F4F3}"/>
          </ac:spMkLst>
        </pc:spChg>
        <pc:spChg chg="mod">
          <ac:chgData name="Luís Santos" userId="1bcb44e7-5d82-436c-b2eb-8036fed75eb8" providerId="ADAL" clId="{1659CA24-5D70-3D45-8812-185C12D1D8AC}" dt="2023-03-09T16:23:16.500" v="1293" actId="20577"/>
          <ac:spMkLst>
            <pc:docMk/>
            <pc:sldMk cId="3606027773" sldId="279"/>
            <ac:spMk id="3" creationId="{D73BBE1A-C557-6E4F-A465-FF649482C98E}"/>
          </ac:spMkLst>
        </pc:spChg>
      </pc:sldChg>
      <pc:sldChg chg="modSp new mod">
        <pc:chgData name="Luís Santos" userId="1bcb44e7-5d82-436c-b2eb-8036fed75eb8" providerId="ADAL" clId="{1659CA24-5D70-3D45-8812-185C12D1D8AC}" dt="2023-03-09T16:28:51.969" v="1985" actId="113"/>
        <pc:sldMkLst>
          <pc:docMk/>
          <pc:sldMk cId="2470507996" sldId="280"/>
        </pc:sldMkLst>
        <pc:spChg chg="mod">
          <ac:chgData name="Luís Santos" userId="1bcb44e7-5d82-436c-b2eb-8036fed75eb8" providerId="ADAL" clId="{1659CA24-5D70-3D45-8812-185C12D1D8AC}" dt="2023-03-09T16:23:50.117" v="1317" actId="20577"/>
          <ac:spMkLst>
            <pc:docMk/>
            <pc:sldMk cId="2470507996" sldId="280"/>
            <ac:spMk id="2" creationId="{C6014FCC-6479-8AA6-C4B2-3904F26B3A28}"/>
          </ac:spMkLst>
        </pc:spChg>
        <pc:spChg chg="mod">
          <ac:chgData name="Luís Santos" userId="1bcb44e7-5d82-436c-b2eb-8036fed75eb8" providerId="ADAL" clId="{1659CA24-5D70-3D45-8812-185C12D1D8AC}" dt="2023-03-09T16:28:51.969" v="1985" actId="113"/>
          <ac:spMkLst>
            <pc:docMk/>
            <pc:sldMk cId="2470507996" sldId="280"/>
            <ac:spMk id="3" creationId="{F95D9F25-451D-04F1-19C8-BC78697E956C}"/>
          </ac:spMkLst>
        </pc:spChg>
      </pc:sldChg>
      <pc:sldChg chg="modSp new mod">
        <pc:chgData name="Luís Santos" userId="1bcb44e7-5d82-436c-b2eb-8036fed75eb8" providerId="ADAL" clId="{1659CA24-5D70-3D45-8812-185C12D1D8AC}" dt="2023-03-09T16:39:57.091" v="2292" actId="20577"/>
        <pc:sldMkLst>
          <pc:docMk/>
          <pc:sldMk cId="2951986686" sldId="281"/>
        </pc:sldMkLst>
        <pc:spChg chg="mod">
          <ac:chgData name="Luís Santos" userId="1bcb44e7-5d82-436c-b2eb-8036fed75eb8" providerId="ADAL" clId="{1659CA24-5D70-3D45-8812-185C12D1D8AC}" dt="2023-03-09T16:34:19.116" v="2021" actId="2711"/>
          <ac:spMkLst>
            <pc:docMk/>
            <pc:sldMk cId="2951986686" sldId="281"/>
            <ac:spMk id="2" creationId="{DD75B37A-4D47-2D38-AF01-53D285097FA0}"/>
          </ac:spMkLst>
        </pc:spChg>
        <pc:spChg chg="mod">
          <ac:chgData name="Luís Santos" userId="1bcb44e7-5d82-436c-b2eb-8036fed75eb8" providerId="ADAL" clId="{1659CA24-5D70-3D45-8812-185C12D1D8AC}" dt="2023-03-09T16:39:57.091" v="2292" actId="20577"/>
          <ac:spMkLst>
            <pc:docMk/>
            <pc:sldMk cId="2951986686" sldId="281"/>
            <ac:spMk id="3" creationId="{B6309A6A-130F-B122-AF52-8F5E3D26CC1D}"/>
          </ac:spMkLst>
        </pc:spChg>
      </pc:sldChg>
      <pc:sldChg chg="addSp delSp modSp new mod">
        <pc:chgData name="Luís Santos" userId="1bcb44e7-5d82-436c-b2eb-8036fed75eb8" providerId="ADAL" clId="{1659CA24-5D70-3D45-8812-185C12D1D8AC}" dt="2023-03-22T19:07:10.744" v="2663" actId="21"/>
        <pc:sldMkLst>
          <pc:docMk/>
          <pc:sldMk cId="2511455546" sldId="282"/>
        </pc:sldMkLst>
        <pc:spChg chg="mod">
          <ac:chgData name="Luís Santos" userId="1bcb44e7-5d82-436c-b2eb-8036fed75eb8" providerId="ADAL" clId="{1659CA24-5D70-3D45-8812-185C12D1D8AC}" dt="2023-03-21T14:48:16.956" v="2329" actId="20577"/>
          <ac:spMkLst>
            <pc:docMk/>
            <pc:sldMk cId="2511455546" sldId="282"/>
            <ac:spMk id="2" creationId="{6ADDF383-8F3C-CC84-37C6-CDC6CBD5102E}"/>
          </ac:spMkLst>
        </pc:spChg>
        <pc:spChg chg="del">
          <ac:chgData name="Luís Santos" userId="1bcb44e7-5d82-436c-b2eb-8036fed75eb8" providerId="ADAL" clId="{1659CA24-5D70-3D45-8812-185C12D1D8AC}" dt="2023-03-21T14:47:35.557" v="2311" actId="478"/>
          <ac:spMkLst>
            <pc:docMk/>
            <pc:sldMk cId="2511455546" sldId="282"/>
            <ac:spMk id="3" creationId="{9351A9E4-1851-4B61-700C-27E3DB800A24}"/>
          </ac:spMkLst>
        </pc:spChg>
        <pc:spChg chg="add mod">
          <ac:chgData name="Luís Santos" userId="1bcb44e7-5d82-436c-b2eb-8036fed75eb8" providerId="ADAL" clId="{1659CA24-5D70-3D45-8812-185C12D1D8AC}" dt="2023-03-21T14:50:38.130" v="2364" actId="404"/>
          <ac:spMkLst>
            <pc:docMk/>
            <pc:sldMk cId="2511455546" sldId="282"/>
            <ac:spMk id="7" creationId="{6B71D03C-53BA-A6E6-52FB-CDD95B9355A1}"/>
          </ac:spMkLst>
        </pc:spChg>
        <pc:spChg chg="add mod">
          <ac:chgData name="Luís Santos" userId="1bcb44e7-5d82-436c-b2eb-8036fed75eb8" providerId="ADAL" clId="{1659CA24-5D70-3D45-8812-185C12D1D8AC}" dt="2023-03-21T14:52:02.962" v="2385" actId="20577"/>
          <ac:spMkLst>
            <pc:docMk/>
            <pc:sldMk cId="2511455546" sldId="282"/>
            <ac:spMk id="8" creationId="{FFBC5EB1-D316-29C9-B392-A8F5B9365B17}"/>
          </ac:spMkLst>
        </pc:spChg>
        <pc:spChg chg="add mod">
          <ac:chgData name="Luís Santos" userId="1bcb44e7-5d82-436c-b2eb-8036fed75eb8" providerId="ADAL" clId="{1659CA24-5D70-3D45-8812-185C12D1D8AC}" dt="2023-03-21T14:53:16.216" v="2399" actId="20577"/>
          <ac:spMkLst>
            <pc:docMk/>
            <pc:sldMk cId="2511455546" sldId="282"/>
            <ac:spMk id="9" creationId="{8D4E4125-C943-6A77-0687-4A76D9674F45}"/>
          </ac:spMkLst>
        </pc:spChg>
        <pc:spChg chg="add mod">
          <ac:chgData name="Luís Santos" userId="1bcb44e7-5d82-436c-b2eb-8036fed75eb8" providerId="ADAL" clId="{1659CA24-5D70-3D45-8812-185C12D1D8AC}" dt="2023-03-21T14:56:53.915" v="2418" actId="1076"/>
          <ac:spMkLst>
            <pc:docMk/>
            <pc:sldMk cId="2511455546" sldId="282"/>
            <ac:spMk id="10" creationId="{D4C05AAE-71BB-A803-F684-0934B4978366}"/>
          </ac:spMkLst>
        </pc:spChg>
        <pc:spChg chg="add mod">
          <ac:chgData name="Luís Santos" userId="1bcb44e7-5d82-436c-b2eb-8036fed75eb8" providerId="ADAL" clId="{1659CA24-5D70-3D45-8812-185C12D1D8AC}" dt="2023-03-21T14:57:55.740" v="2435" actId="20577"/>
          <ac:spMkLst>
            <pc:docMk/>
            <pc:sldMk cId="2511455546" sldId="282"/>
            <ac:spMk id="11" creationId="{A6681BB6-7C8C-D231-6E04-C93CF0F7F43B}"/>
          </ac:spMkLst>
        </pc:spChg>
        <pc:spChg chg="add mod">
          <ac:chgData name="Luís Santos" userId="1bcb44e7-5d82-436c-b2eb-8036fed75eb8" providerId="ADAL" clId="{1659CA24-5D70-3D45-8812-185C12D1D8AC}" dt="2023-03-21T14:58:50.070" v="2451" actId="20577"/>
          <ac:spMkLst>
            <pc:docMk/>
            <pc:sldMk cId="2511455546" sldId="282"/>
            <ac:spMk id="12" creationId="{56DB5527-2B42-F4FF-DD76-1AEDDC60D164}"/>
          </ac:spMkLst>
        </pc:spChg>
        <pc:spChg chg="add mod">
          <ac:chgData name="Luís Santos" userId="1bcb44e7-5d82-436c-b2eb-8036fed75eb8" providerId="ADAL" clId="{1659CA24-5D70-3D45-8812-185C12D1D8AC}" dt="2023-03-21T15:02:28.771" v="2513"/>
          <ac:spMkLst>
            <pc:docMk/>
            <pc:sldMk cId="2511455546" sldId="282"/>
            <ac:spMk id="13" creationId="{C409F815-A253-9723-A856-A356296537DF}"/>
          </ac:spMkLst>
        </pc:spChg>
        <pc:spChg chg="add del mod">
          <ac:chgData name="Luís Santos" userId="1bcb44e7-5d82-436c-b2eb-8036fed75eb8" providerId="ADAL" clId="{1659CA24-5D70-3D45-8812-185C12D1D8AC}" dt="2023-03-22T19:07:10.744" v="2663" actId="21"/>
          <ac:spMkLst>
            <pc:docMk/>
            <pc:sldMk cId="2511455546" sldId="282"/>
            <ac:spMk id="14" creationId="{A814EE55-075B-6ECE-12BA-98001228B63E}"/>
          </ac:spMkLst>
        </pc:spChg>
        <pc:spChg chg="add del mod">
          <ac:chgData name="Luís Santos" userId="1bcb44e7-5d82-436c-b2eb-8036fed75eb8" providerId="ADAL" clId="{1659CA24-5D70-3D45-8812-185C12D1D8AC}" dt="2023-03-22T19:07:10.744" v="2663" actId="21"/>
          <ac:spMkLst>
            <pc:docMk/>
            <pc:sldMk cId="2511455546" sldId="282"/>
            <ac:spMk id="15" creationId="{02601F96-AD25-909D-B0C5-FE79929CAD24}"/>
          </ac:spMkLst>
        </pc:spChg>
        <pc:picChg chg="add mod">
          <ac:chgData name="Luís Santos" userId="1bcb44e7-5d82-436c-b2eb-8036fed75eb8" providerId="ADAL" clId="{1659CA24-5D70-3D45-8812-185C12D1D8AC}" dt="2023-03-21T14:47:43.128" v="2313" actId="1076"/>
          <ac:picMkLst>
            <pc:docMk/>
            <pc:sldMk cId="2511455546" sldId="282"/>
            <ac:picMk id="6" creationId="{377DA1C6-72DE-5535-4666-2BBC3DB6C52A}"/>
          </ac:picMkLst>
        </pc:picChg>
      </pc:sldChg>
      <pc:sldChg chg="addSp delSp modSp new mod ord">
        <pc:chgData name="Luís Santos" userId="1bcb44e7-5d82-436c-b2eb-8036fed75eb8" providerId="ADAL" clId="{1659CA24-5D70-3D45-8812-185C12D1D8AC}" dt="2023-03-22T19:09:16.200" v="2722" actId="20577"/>
        <pc:sldMkLst>
          <pc:docMk/>
          <pc:sldMk cId="3320006332" sldId="283"/>
        </pc:sldMkLst>
        <pc:spChg chg="mod">
          <ac:chgData name="Luís Santos" userId="1bcb44e7-5d82-436c-b2eb-8036fed75eb8" providerId="ADAL" clId="{1659CA24-5D70-3D45-8812-185C12D1D8AC}" dt="2023-03-22T19:04:41.462" v="2596" actId="20577"/>
          <ac:spMkLst>
            <pc:docMk/>
            <pc:sldMk cId="3320006332" sldId="283"/>
            <ac:spMk id="2" creationId="{8C7249F9-ED97-164E-E2F6-EA8BBF932D4F}"/>
          </ac:spMkLst>
        </pc:spChg>
        <pc:spChg chg="del">
          <ac:chgData name="Luís Santos" userId="1bcb44e7-5d82-436c-b2eb-8036fed75eb8" providerId="ADAL" clId="{1659CA24-5D70-3D45-8812-185C12D1D8AC}" dt="2023-03-22T19:04:54.122" v="2597" actId="478"/>
          <ac:spMkLst>
            <pc:docMk/>
            <pc:sldMk cId="3320006332" sldId="283"/>
            <ac:spMk id="3" creationId="{0E3832F2-85D6-4F1C-313A-FF1B54017861}"/>
          </ac:spMkLst>
        </pc:spChg>
        <pc:spChg chg="add mod">
          <ac:chgData name="Luís Santos" userId="1bcb44e7-5d82-436c-b2eb-8036fed75eb8" providerId="ADAL" clId="{1659CA24-5D70-3D45-8812-185C12D1D8AC}" dt="2023-03-22T19:07:39.293" v="2669" actId="20577"/>
          <ac:spMkLst>
            <pc:docMk/>
            <pc:sldMk cId="3320006332" sldId="283"/>
            <ac:spMk id="7" creationId="{B6903E47-7071-6EA6-FDC7-657512A8953D}"/>
          </ac:spMkLst>
        </pc:spChg>
        <pc:spChg chg="add mod">
          <ac:chgData name="Luís Santos" userId="1bcb44e7-5d82-436c-b2eb-8036fed75eb8" providerId="ADAL" clId="{1659CA24-5D70-3D45-8812-185C12D1D8AC}" dt="2023-03-22T19:07:48.049" v="2671" actId="20577"/>
          <ac:spMkLst>
            <pc:docMk/>
            <pc:sldMk cId="3320006332" sldId="283"/>
            <ac:spMk id="8" creationId="{BB7037C8-09D6-B855-8F21-874447DA86FD}"/>
          </ac:spMkLst>
        </pc:spChg>
        <pc:spChg chg="add mod">
          <ac:chgData name="Luís Santos" userId="1bcb44e7-5d82-436c-b2eb-8036fed75eb8" providerId="ADAL" clId="{1659CA24-5D70-3D45-8812-185C12D1D8AC}" dt="2023-03-22T19:08:26.848" v="2697" actId="20577"/>
          <ac:spMkLst>
            <pc:docMk/>
            <pc:sldMk cId="3320006332" sldId="283"/>
            <ac:spMk id="9" creationId="{E00AB698-4ECD-3725-0C73-061E9D63D996}"/>
          </ac:spMkLst>
        </pc:spChg>
        <pc:spChg chg="add mod">
          <ac:chgData name="Luís Santos" userId="1bcb44e7-5d82-436c-b2eb-8036fed75eb8" providerId="ADAL" clId="{1659CA24-5D70-3D45-8812-185C12D1D8AC}" dt="2023-03-22T19:08:45.988" v="2704" actId="20577"/>
          <ac:spMkLst>
            <pc:docMk/>
            <pc:sldMk cId="3320006332" sldId="283"/>
            <ac:spMk id="10" creationId="{B7FD9D11-D937-9B16-EA84-2723F7D4AB0E}"/>
          </ac:spMkLst>
        </pc:spChg>
        <pc:spChg chg="add mod">
          <ac:chgData name="Luís Santos" userId="1bcb44e7-5d82-436c-b2eb-8036fed75eb8" providerId="ADAL" clId="{1659CA24-5D70-3D45-8812-185C12D1D8AC}" dt="2023-03-22T19:09:16.200" v="2722" actId="20577"/>
          <ac:spMkLst>
            <pc:docMk/>
            <pc:sldMk cId="3320006332" sldId="283"/>
            <ac:spMk id="11" creationId="{FE5D98A1-0224-99A4-2D1D-AC0F3023F5C4}"/>
          </ac:spMkLst>
        </pc:spChg>
        <pc:picChg chg="add mod">
          <ac:chgData name="Luís Santos" userId="1bcb44e7-5d82-436c-b2eb-8036fed75eb8" providerId="ADAL" clId="{1659CA24-5D70-3D45-8812-185C12D1D8AC}" dt="2023-03-22T19:07:02.413" v="2662" actId="1076"/>
          <ac:picMkLst>
            <pc:docMk/>
            <pc:sldMk cId="3320006332" sldId="283"/>
            <ac:picMk id="6" creationId="{AAD65F57-5785-B784-1246-CEC6A08CC389}"/>
          </ac:picMkLst>
        </pc:picChg>
      </pc:sldChg>
    </pc:docChg>
  </pc:docChgLst>
  <pc:docChgLst>
    <pc:chgData name="Luís Paulo Peixoto Santos" userId="1bcb44e7-5d82-436c-b2eb-8036fed75eb8" providerId="ADAL" clId="{01D02B3C-0B56-CA4B-99C3-6CC7B3A88700}"/>
    <pc:docChg chg="delSld modSld">
      <pc:chgData name="Luís Paulo Peixoto Santos" userId="1bcb44e7-5d82-436c-b2eb-8036fed75eb8" providerId="ADAL" clId="{01D02B3C-0B56-CA4B-99C3-6CC7B3A88700}" dt="2024-02-14T15:46:15.341" v="3" actId="2696"/>
      <pc:docMkLst>
        <pc:docMk/>
      </pc:docMkLst>
      <pc:sldChg chg="del">
        <pc:chgData name="Luís Paulo Peixoto Santos" userId="1bcb44e7-5d82-436c-b2eb-8036fed75eb8" providerId="ADAL" clId="{01D02B3C-0B56-CA4B-99C3-6CC7B3A88700}" dt="2024-02-14T15:42:21.681" v="0" actId="2696"/>
        <pc:sldMkLst>
          <pc:docMk/>
          <pc:sldMk cId="3701970988" sldId="277"/>
        </pc:sldMkLst>
      </pc:sldChg>
      <pc:sldChg chg="modSp mod">
        <pc:chgData name="Luís Paulo Peixoto Santos" userId="1bcb44e7-5d82-436c-b2eb-8036fed75eb8" providerId="ADAL" clId="{01D02B3C-0B56-CA4B-99C3-6CC7B3A88700}" dt="2024-02-14T15:42:36.904" v="1" actId="20577"/>
        <pc:sldMkLst>
          <pc:docMk/>
          <pc:sldMk cId="3576884151" sldId="278"/>
        </pc:sldMkLst>
        <pc:spChg chg="mod">
          <ac:chgData name="Luís Paulo Peixoto Santos" userId="1bcb44e7-5d82-436c-b2eb-8036fed75eb8" providerId="ADAL" clId="{01D02B3C-0B56-CA4B-99C3-6CC7B3A88700}" dt="2024-02-14T15:42:36.904" v="1" actId="20577"/>
          <ac:spMkLst>
            <pc:docMk/>
            <pc:sldMk cId="3576884151" sldId="278"/>
            <ac:spMk id="3" creationId="{076A125B-54B3-A6E4-8CBC-928446BE2353}"/>
          </ac:spMkLst>
        </pc:spChg>
      </pc:sldChg>
      <pc:sldChg chg="modSp mod">
        <pc:chgData name="Luís Paulo Peixoto Santos" userId="1bcb44e7-5d82-436c-b2eb-8036fed75eb8" providerId="ADAL" clId="{01D02B3C-0B56-CA4B-99C3-6CC7B3A88700}" dt="2024-02-14T15:44:17.880" v="2" actId="20577"/>
        <pc:sldMkLst>
          <pc:docMk/>
          <pc:sldMk cId="3606027773" sldId="279"/>
        </pc:sldMkLst>
        <pc:spChg chg="mod">
          <ac:chgData name="Luís Paulo Peixoto Santos" userId="1bcb44e7-5d82-436c-b2eb-8036fed75eb8" providerId="ADAL" clId="{01D02B3C-0B56-CA4B-99C3-6CC7B3A88700}" dt="2024-02-14T15:44:17.880" v="2" actId="20577"/>
          <ac:spMkLst>
            <pc:docMk/>
            <pc:sldMk cId="3606027773" sldId="279"/>
            <ac:spMk id="3" creationId="{D73BBE1A-C557-6E4F-A465-FF649482C98E}"/>
          </ac:spMkLst>
        </pc:spChg>
      </pc:sldChg>
      <pc:sldChg chg="del">
        <pc:chgData name="Luís Paulo Peixoto Santos" userId="1bcb44e7-5d82-436c-b2eb-8036fed75eb8" providerId="ADAL" clId="{01D02B3C-0B56-CA4B-99C3-6CC7B3A88700}" dt="2024-02-14T15:46:15.341" v="3" actId="2696"/>
        <pc:sldMkLst>
          <pc:docMk/>
          <pc:sldMk cId="2951986686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DB5E3-4189-D24B-BEE2-D25A9C8877AD}" type="datetimeFigureOut">
              <a:rPr lang="pt-PT" smtClean="0"/>
              <a:pPr/>
              <a:t>14/02/24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DF1A-3D5B-754C-BF47-62AB1E60F4E4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49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776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776" y="325438"/>
            <a:ext cx="6278662" cy="755650"/>
          </a:xfrm>
        </p:spPr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325438"/>
            <a:ext cx="642267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368660"/>
            <a:ext cx="2268252" cy="70788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</a:t>
            </a:r>
          </a:p>
          <a:p>
            <a:endParaRPr lang="pt-PT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655637"/>
          </a:xfrm>
        </p:spPr>
        <p:txBody>
          <a:bodyPr/>
          <a:lstStyle/>
          <a:p>
            <a:pPr eaLnBrk="1" hangingPunct="1"/>
            <a:r>
              <a:rPr lang="en-GB" dirty="0" err="1"/>
              <a:t>Visualização</a:t>
            </a:r>
            <a:r>
              <a:rPr lang="en-GB" dirty="0"/>
              <a:t> e </a:t>
            </a:r>
            <a:r>
              <a:rPr lang="en-GB"/>
              <a:t>Iluminação</a:t>
            </a:r>
            <a:endParaRPr lang="en-GB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994025"/>
            <a:ext cx="4788669" cy="3027363"/>
          </a:xfrm>
        </p:spPr>
        <p:txBody>
          <a:bodyPr/>
          <a:lstStyle/>
          <a:p>
            <a:pPr eaLnBrk="1" hangingPunct="1"/>
            <a:r>
              <a:rPr lang="en-GB" sz="3200" dirty="0"/>
              <a:t>VI-RT </a:t>
            </a:r>
          </a:p>
          <a:p>
            <a:pPr eaLnBrk="1" hangingPunct="1"/>
            <a:r>
              <a:rPr lang="en-GB" sz="3200" dirty="0"/>
              <a:t>Perspective Camera</a:t>
            </a:r>
          </a:p>
          <a:p>
            <a:pPr eaLnBrk="1" hangingPunct="1"/>
            <a:r>
              <a:rPr lang="en-GB" sz="3200" dirty="0"/>
              <a:t>Image</a:t>
            </a:r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3200" dirty="0"/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sz="1800" dirty="0"/>
              <a:t>Luís Paulo Peixoto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0FDBE-CC6B-A5D7-DE17-15C8E1D6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530"/>
            <a:ext cx="3886200" cy="681037"/>
          </a:xfrm>
        </p:spPr>
        <p:txBody>
          <a:bodyPr/>
          <a:lstStyle/>
          <a:p>
            <a:r>
              <a:rPr lang="en-GB" dirty="0" err="1"/>
              <a:t>PersPective</a:t>
            </a:r>
            <a:br>
              <a:rPr lang="en-GB" dirty="0"/>
            </a:br>
            <a:r>
              <a:rPr lang="en-GB" dirty="0"/>
              <a:t>Camera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17EF49E-7A46-4F9F-9D2C-7DEE8C279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36E80B-EB9A-72B1-A838-88008425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F6EE2E-8492-26D0-9971-895E27D8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04" y="2266567"/>
            <a:ext cx="5981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9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1AC2930-FD4B-09F9-7E56-ADDA44F2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Raster -&gt; Screen -&gt; Camera Space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AC0B230-54C7-0ABC-C500-797BF20FD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827E2FB-1E84-B036-66AC-4CFEB8546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8F921C-CF2A-4C3F-BE05-D14ED0E5DAEB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A8BD0D-B1CE-4636-FE76-651A6D553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7" y="1484784"/>
            <a:ext cx="2476934" cy="25866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71A7D8-5A4C-91BC-6613-2A55AAE8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41068"/>
            <a:ext cx="2718451" cy="258900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00D3D54-16B5-DA9F-0654-FD48E468CDC2}"/>
              </a:ext>
            </a:extLst>
          </p:cNvPr>
          <p:cNvSpPr txBox="1"/>
          <p:nvPr/>
        </p:nvSpPr>
        <p:spPr>
          <a:xfrm>
            <a:off x="3455876" y="1664804"/>
            <a:ext cx="3455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Image Resolution = (W,H)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242624C-8A4B-BD8B-FEE8-D9C6FE89BDD1}"/>
                  </a:ext>
                </a:extLst>
              </p:cNvPr>
              <p:cNvSpPr txBox="1"/>
              <p:nvPr/>
            </p:nvSpPr>
            <p:spPr>
              <a:xfrm>
                <a:off x="2901826" y="2509943"/>
                <a:ext cx="2194960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+0.5)</m:t>
                          </m:r>
                        </m:num>
                        <m:den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242624C-8A4B-BD8B-FEE8-D9C6FE89B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26" y="2509943"/>
                <a:ext cx="2194960" cy="619593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3B7EA73-9918-C005-37CD-D75AB09B7C96}"/>
                  </a:ext>
                </a:extLst>
              </p:cNvPr>
              <p:cNvSpPr txBox="1"/>
              <p:nvPr/>
            </p:nvSpPr>
            <p:spPr>
              <a:xfrm>
                <a:off x="5431261" y="2506171"/>
                <a:ext cx="3233834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2((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−1)+0.5)</m:t>
                          </m:r>
                        </m:num>
                        <m:den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3B7EA73-9918-C005-37CD-D75AB09B7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261" y="2506171"/>
                <a:ext cx="3233834" cy="619593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aralelogramo 12">
            <a:extLst>
              <a:ext uri="{FF2B5EF4-FFF2-40B4-BE49-F238E27FC236}">
                <a16:creationId xmlns:a16="http://schemas.microsoft.com/office/drawing/2014/main" id="{25054569-2E89-9441-708D-81E103CD5F62}"/>
              </a:ext>
            </a:extLst>
          </p:cNvPr>
          <p:cNvSpPr/>
          <p:nvPr/>
        </p:nvSpPr>
        <p:spPr>
          <a:xfrm rot="2206354">
            <a:off x="5796136" y="3753036"/>
            <a:ext cx="1008112" cy="72008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1F5ABF5D-DB02-0806-9414-1871488ACC8F}"/>
              </a:ext>
            </a:extLst>
          </p:cNvPr>
          <p:cNvCxnSpPr>
            <a:cxnSpLocks/>
          </p:cNvCxnSpPr>
          <p:nvPr/>
        </p:nvCxnSpPr>
        <p:spPr>
          <a:xfrm flipV="1">
            <a:off x="5695107" y="4113076"/>
            <a:ext cx="605085" cy="86409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84F53882-B0B1-EF52-76A7-912D3B4F45A7}"/>
              </a:ext>
            </a:extLst>
          </p:cNvPr>
          <p:cNvCxnSpPr>
            <a:cxnSpLocks/>
            <a:stCxn id="13" idx="5"/>
            <a:endCxn id="13" idx="2"/>
          </p:cNvCxnSpPr>
          <p:nvPr/>
        </p:nvCxnSpPr>
        <p:spPr>
          <a:xfrm>
            <a:off x="5968534" y="3865211"/>
            <a:ext cx="663316" cy="49573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3D74BA77-2C58-7277-7171-1B4EB983BE88}"/>
              </a:ext>
            </a:extLst>
          </p:cNvPr>
          <p:cNvCxnSpPr>
            <a:cxnSpLocks/>
            <a:stCxn id="13" idx="3"/>
            <a:endCxn id="13" idx="1"/>
          </p:cNvCxnSpPr>
          <p:nvPr/>
        </p:nvCxnSpPr>
        <p:spPr>
          <a:xfrm flipV="1">
            <a:off x="6012558" y="3878561"/>
            <a:ext cx="575268" cy="46903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4F1CD4E7-941E-68C3-14D7-53D5EAF4B07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695107" y="4360941"/>
            <a:ext cx="936743" cy="616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CBA22D37-87EE-3A79-074D-4B98E426795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695107" y="3878561"/>
            <a:ext cx="892719" cy="1111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2793C1E2-A67A-72A3-B5A1-87CAC6A0A813}"/>
              </a:ext>
            </a:extLst>
          </p:cNvPr>
          <p:cNvSpPr/>
          <p:nvPr/>
        </p:nvSpPr>
        <p:spPr>
          <a:xfrm>
            <a:off x="5875328" y="4487199"/>
            <a:ext cx="301842" cy="432048"/>
          </a:xfrm>
          <a:prstGeom prst="arc">
            <a:avLst>
              <a:gd name="adj1" fmla="val 16200000"/>
              <a:gd name="adj2" fmla="val 205362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48381C4-3142-4CDE-8BA0-F83C77733533}"/>
                  </a:ext>
                </a:extLst>
              </p:cNvPr>
              <p:cNvSpPr txBox="1"/>
              <p:nvPr/>
            </p:nvSpPr>
            <p:spPr>
              <a:xfrm>
                <a:off x="7191274" y="4071398"/>
                <a:ext cx="475964" cy="694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48381C4-3142-4CDE-8BA0-F83C77733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274" y="4071398"/>
                <a:ext cx="475964" cy="694614"/>
              </a:xfrm>
              <a:prstGeom prst="rect">
                <a:avLst/>
              </a:prstGeom>
              <a:blipFill>
                <a:blip r:embed="rId6"/>
                <a:stretch>
                  <a:fillRect l="-13158" r="-2632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4A808EE-E10F-2F9D-0F0F-D4ACE1287568}"/>
                  </a:ext>
                </a:extLst>
              </p:cNvPr>
              <p:cNvSpPr txBox="1"/>
              <p:nvPr/>
            </p:nvSpPr>
            <p:spPr>
              <a:xfrm>
                <a:off x="5096786" y="3531254"/>
                <a:ext cx="426334" cy="694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4A808EE-E10F-2F9D-0F0F-D4ACE128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86" y="3531254"/>
                <a:ext cx="426334" cy="694614"/>
              </a:xfrm>
              <a:prstGeom prst="rect">
                <a:avLst/>
              </a:prstGeom>
              <a:blipFill>
                <a:blip r:embed="rId7"/>
                <a:stretch>
                  <a:fillRect l="-14706" r="-2941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xão Curva 37">
            <a:extLst>
              <a:ext uri="{FF2B5EF4-FFF2-40B4-BE49-F238E27FC236}">
                <a16:creationId xmlns:a16="http://schemas.microsoft.com/office/drawing/2014/main" id="{CC0BF247-CAE0-3CC5-5E7D-D4354764DC89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197763" y="4418705"/>
            <a:ext cx="993511" cy="126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Curva 40">
            <a:extLst>
              <a:ext uri="{FF2B5EF4-FFF2-40B4-BE49-F238E27FC236}">
                <a16:creationId xmlns:a16="http://schemas.microsoft.com/office/drawing/2014/main" id="{5E68E8A6-F203-73B7-BD72-75DF53F74319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5523120" y="3878561"/>
            <a:ext cx="673486" cy="425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53A5E2C4-6B7E-CFD3-93BC-2E98AF04984D}"/>
                  </a:ext>
                </a:extLst>
              </p:cNvPr>
              <p:cNvSpPr txBox="1"/>
              <p:nvPr/>
            </p:nvSpPr>
            <p:spPr>
              <a:xfrm>
                <a:off x="3457330" y="5051744"/>
                <a:ext cx="1852623" cy="613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pt-PT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1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pt-P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PT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53A5E2C4-6B7E-CFD3-93BC-2E98AF049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30" y="5051744"/>
                <a:ext cx="1852623" cy="613245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8BB13D0-1799-BFAA-9A9F-8076C13E2A80}"/>
                  </a:ext>
                </a:extLst>
              </p:cNvPr>
              <p:cNvSpPr txBox="1"/>
              <p:nvPr/>
            </p:nvSpPr>
            <p:spPr>
              <a:xfrm>
                <a:off x="3435127" y="5777366"/>
                <a:ext cx="1852623" cy="613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pt-PT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1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pt-P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PT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8BB13D0-1799-BFAA-9A9F-8076C13E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27" y="5777366"/>
                <a:ext cx="1852623" cy="613245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7EBC5CC0-4456-B1FC-E8C6-59BF54AC3690}"/>
                  </a:ext>
                </a:extLst>
              </p:cNvPr>
              <p:cNvSpPr txBox="1"/>
              <p:nvPr/>
            </p:nvSpPr>
            <p:spPr>
              <a:xfrm>
                <a:off x="6568974" y="5185603"/>
                <a:ext cx="724301" cy="95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7EBC5CC0-4456-B1FC-E8C6-59BF54AC3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74" y="5185603"/>
                <a:ext cx="724301" cy="954428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0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34" grpId="0" animBg="1"/>
      <p:bldP spid="35" grpId="0"/>
      <p:bldP spid="36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9206C-C966-B8ED-8F78-22806F0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Camera Setup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F221ED8-2490-B00C-7A1A-4682040A8B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A2365C-CB74-08D7-2953-74CACEF5EA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C0DAA61-FEF1-3E26-BADA-DB1EC1B4DDE2}"/>
              </a:ext>
            </a:extLst>
          </p:cNvPr>
          <p:cNvGrpSpPr/>
          <p:nvPr/>
        </p:nvGrpSpPr>
        <p:grpSpPr>
          <a:xfrm>
            <a:off x="407250" y="2174166"/>
            <a:ext cx="4297052" cy="3092816"/>
            <a:chOff x="1907704" y="1671123"/>
            <a:chExt cx="5074332" cy="399291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4053CCD-AA44-761F-6421-DABA4621A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1671123"/>
              <a:ext cx="5074332" cy="399291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4F11E84-3AF1-E700-FD50-F9F6CAF21250}"/>
                </a:ext>
              </a:extLst>
            </p:cNvPr>
            <p:cNvSpPr/>
            <p:nvPr/>
          </p:nvSpPr>
          <p:spPr>
            <a:xfrm>
              <a:off x="2771800" y="3707317"/>
              <a:ext cx="144016" cy="45719"/>
            </a:xfrm>
            <a:prstGeom prst="rect">
              <a:avLst/>
            </a:prstGeom>
            <a:solidFill>
              <a:srgbClr val="0500D4"/>
            </a:solidFill>
            <a:ln>
              <a:solidFill>
                <a:srgbClr val="050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Conexão Curva 9">
            <a:extLst>
              <a:ext uri="{FF2B5EF4-FFF2-40B4-BE49-F238E27FC236}">
                <a16:creationId xmlns:a16="http://schemas.microsoft.com/office/drawing/2014/main" id="{540F5E32-6C6B-7C49-048A-49A9BC17074C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1698195" y="1959352"/>
            <a:ext cx="1211106" cy="936104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62E283-53E4-9C82-502E-9A0C8556A2F0}"/>
              </a:ext>
            </a:extLst>
          </p:cNvPr>
          <p:cNvSpPr txBox="1"/>
          <p:nvPr/>
        </p:nvSpPr>
        <p:spPr>
          <a:xfrm>
            <a:off x="2771800" y="1591018"/>
            <a:ext cx="61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Eye</a:t>
            </a:r>
          </a:p>
        </p:txBody>
      </p:sp>
      <p:cxnSp>
        <p:nvCxnSpPr>
          <p:cNvPr id="13" name="Conexão Curva 12">
            <a:extLst>
              <a:ext uri="{FF2B5EF4-FFF2-40B4-BE49-F238E27FC236}">
                <a16:creationId xmlns:a16="http://schemas.microsoft.com/office/drawing/2014/main" id="{5396AA65-EFFA-E148-5FA3-F3B606D23B49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2183890" y="2545773"/>
            <a:ext cx="1533459" cy="877702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2242B-8A35-9F44-A7A7-3D87ECEEB712}"/>
              </a:ext>
            </a:extLst>
          </p:cNvPr>
          <p:cNvSpPr txBox="1"/>
          <p:nvPr/>
        </p:nvSpPr>
        <p:spPr>
          <a:xfrm>
            <a:off x="3389470" y="1987061"/>
            <a:ext cx="45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5C3756F-DD8A-7DA1-865C-17E0D40C6C1B}"/>
                  </a:ext>
                </a:extLst>
              </p:cNvPr>
              <p:cNvSpPr txBox="1"/>
              <p:nvPr/>
            </p:nvSpPr>
            <p:spPr>
              <a:xfrm>
                <a:off x="4876318" y="1520788"/>
                <a:ext cx="2677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5C3756F-DD8A-7DA1-865C-17E0D40C6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18" y="1520788"/>
                <a:ext cx="2677784" cy="276999"/>
              </a:xfrm>
              <a:prstGeom prst="rect">
                <a:avLst/>
              </a:prstGeom>
              <a:blipFill>
                <a:blip r:embed="rId3"/>
                <a:stretch>
                  <a:fillRect l="-1422" r="-237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45884E0-C38E-ED76-62F1-00E66A64D62B}"/>
                  </a:ext>
                </a:extLst>
              </p:cNvPr>
              <p:cNvSpPr txBox="1"/>
              <p:nvPr/>
            </p:nvSpPr>
            <p:spPr>
              <a:xfrm>
                <a:off x="4876318" y="1982453"/>
                <a:ext cx="2798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PT" sz="1800" b="0" dirty="0"/>
                  <a:t>R</a:t>
                </a:r>
                <a14:m>
                  <m:oMath xmlns:m="http://schemas.openxmlformats.org/officeDocument/2006/math"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PT" sz="1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745884E0-C38E-ED76-62F1-00E66A64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18" y="1982453"/>
                <a:ext cx="2798138" cy="276999"/>
              </a:xfrm>
              <a:prstGeom prst="rect">
                <a:avLst/>
              </a:prstGeom>
              <a:blipFill>
                <a:blip r:embed="rId4"/>
                <a:stretch>
                  <a:fillRect l="-5430" t="-26087" r="-3167" b="-43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56C8212-ACB1-B09F-3001-2AA6DDF38F0A}"/>
                  </a:ext>
                </a:extLst>
              </p:cNvPr>
              <p:cNvSpPr txBox="1"/>
              <p:nvPr/>
            </p:nvSpPr>
            <p:spPr>
              <a:xfrm>
                <a:off x="4876318" y="2939557"/>
                <a:ext cx="2234201" cy="881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PT" sz="1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PT" sz="18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PT" sz="1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56C8212-ACB1-B09F-3001-2AA6DDF3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18" y="2939557"/>
                <a:ext cx="2234201" cy="881203"/>
              </a:xfrm>
              <a:prstGeom prst="rect">
                <a:avLst/>
              </a:prstGeom>
              <a:blipFill>
                <a:blip r:embed="rId5"/>
                <a:stretch>
                  <a:fillRect l="-1136" t="-142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D9B8C10-1B32-292A-199B-FAB927AB8093}"/>
                  </a:ext>
                </a:extLst>
              </p:cNvPr>
              <p:cNvSpPr txBox="1"/>
              <p:nvPr/>
            </p:nvSpPr>
            <p:spPr>
              <a:xfrm>
                <a:off x="4876318" y="4020806"/>
                <a:ext cx="3695309" cy="10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𝑟𝑎𝑦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𝑑𝑖𝑟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P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PT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D9B8C10-1B32-292A-199B-FAB927AB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18" y="4020806"/>
                <a:ext cx="3695309" cy="1071127"/>
              </a:xfrm>
              <a:prstGeom prst="rect">
                <a:avLst/>
              </a:prstGeom>
              <a:blipFill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D4C4987-3611-5080-B176-5326D3FD4BD1}"/>
                  </a:ext>
                </a:extLst>
              </p:cNvPr>
              <p:cNvSpPr txBox="1"/>
              <p:nvPr/>
            </p:nvSpPr>
            <p:spPr>
              <a:xfrm>
                <a:off x="4876318" y="5203778"/>
                <a:ext cx="29000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𝑟𝑎𝑦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D4C4987-3611-5080-B176-5326D3FD4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18" y="5203778"/>
                <a:ext cx="2900038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C4A2F38-1108-F551-5DF4-5D24B6E7B5D5}"/>
                  </a:ext>
                </a:extLst>
              </p:cNvPr>
              <p:cNvSpPr txBox="1"/>
              <p:nvPr/>
            </p:nvSpPr>
            <p:spPr>
              <a:xfrm>
                <a:off x="4876318" y="2466562"/>
                <a:ext cx="301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sz="1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C4A2F38-1108-F551-5DF4-5D24B6E7B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18" y="2466562"/>
                <a:ext cx="3015184" cy="276999"/>
              </a:xfrm>
              <a:prstGeom prst="rect">
                <a:avLst/>
              </a:prstGeom>
              <a:blipFill>
                <a:blip r:embed="rId8"/>
                <a:stretch>
                  <a:fillRect t="-4348" r="-42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18" grpId="0"/>
      <p:bldP spid="19" grpId="0"/>
      <p:bldP spid="21" grpId="0"/>
      <p:bldP spid="2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DF383-8F3C-CC84-37C6-CDC6CBD5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cornell_box.obj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AC5D4FF-177B-957A-C37F-877B6CF8B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7E1D807-7B26-28FF-9773-69FEA9351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7DA1C6-72DE-5535-4666-2BBC3DB6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59772"/>
            <a:ext cx="4940300" cy="477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B71D03C-53BA-A6E6-52FB-CDD95B9355A1}"/>
                  </a:ext>
                </a:extLst>
              </p:cNvPr>
              <p:cNvSpPr txBox="1"/>
              <p:nvPr/>
            </p:nvSpPr>
            <p:spPr>
              <a:xfrm>
                <a:off x="5130800" y="1556792"/>
                <a:ext cx="322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floor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</m:t>
                        </m:r>
                      </m:e>
                    </m: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→(560,0,560)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B71D03C-53BA-A6E6-52FB-CDD95B935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0" y="1556792"/>
                <a:ext cx="3221588" cy="369332"/>
              </a:xfrm>
              <a:prstGeom prst="rect">
                <a:avLst/>
              </a:prstGeom>
              <a:blipFill>
                <a:blip r:embed="rId3"/>
                <a:stretch>
                  <a:fillRect l="-1181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BC5EB1-D316-29C9-B392-A8F5B9365B17}"/>
                  </a:ext>
                </a:extLst>
              </p:cNvPr>
              <p:cNvSpPr txBox="1"/>
              <p:nvPr/>
            </p:nvSpPr>
            <p:spPr>
              <a:xfrm>
                <a:off x="5130800" y="1985690"/>
                <a:ext cx="3886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ceiling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0,550,0</m:t>
                        </m:r>
                      </m:e>
                    </m: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→(560,550,560)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FBC5EB1-D316-29C9-B392-A8F5B936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0" y="1985690"/>
                <a:ext cx="3886833" cy="369332"/>
              </a:xfrm>
              <a:prstGeom prst="rect">
                <a:avLst/>
              </a:prstGeom>
              <a:blipFill>
                <a:blip r:embed="rId4"/>
                <a:stretch>
                  <a:fillRect l="-980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D4E4125-C943-6A77-0687-4A76D9674F45}"/>
                  </a:ext>
                </a:extLst>
              </p:cNvPr>
              <p:cNvSpPr txBox="1"/>
              <p:nvPr/>
            </p:nvSpPr>
            <p:spPr>
              <a:xfrm>
                <a:off x="5131179" y="2445868"/>
                <a:ext cx="3550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back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0,0,560</m:t>
                        </m:r>
                      </m:e>
                    </m: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→(560,550,560)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D4E4125-C943-6A77-0687-4A76D967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79" y="2445868"/>
                <a:ext cx="3550203" cy="369332"/>
              </a:xfrm>
              <a:prstGeom prst="rect">
                <a:avLst/>
              </a:prstGeom>
              <a:blipFill>
                <a:blip r:embed="rId5"/>
                <a:stretch>
                  <a:fillRect l="-1071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4C05AAE-71BB-A803-F684-0934B4978366}"/>
                  </a:ext>
                </a:extLst>
              </p:cNvPr>
              <p:cNvSpPr txBox="1"/>
              <p:nvPr/>
            </p:nvSpPr>
            <p:spPr>
              <a:xfrm>
                <a:off x="5113241" y="2893580"/>
                <a:ext cx="3149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front</a:t>
                </a:r>
                <a:r>
                  <a:rPr lang="en-GB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pt-PT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</m:t>
                        </m:r>
                      </m:e>
                    </m:d>
                    <m:r>
                      <a:rPr lang="pt-PT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→(560,550,0)</m:t>
                    </m:r>
                  </m:oMath>
                </a14:m>
                <a:endParaRPr lang="en-GB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4C05AAE-71BB-A803-F684-0934B4978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241" y="2893580"/>
                <a:ext cx="3149452" cy="369332"/>
              </a:xfrm>
              <a:prstGeom prst="rect">
                <a:avLst/>
              </a:prstGeom>
              <a:blipFill>
                <a:blip r:embed="rId6"/>
                <a:stretch>
                  <a:fillRect l="-1205" b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681BB6-7C8C-D231-6E04-C93CF0F7F43B}"/>
                  </a:ext>
                </a:extLst>
              </p:cNvPr>
              <p:cNvSpPr txBox="1"/>
              <p:nvPr/>
            </p:nvSpPr>
            <p:spPr>
              <a:xfrm>
                <a:off x="5130800" y="3357892"/>
                <a:ext cx="3149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green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</m:t>
                        </m:r>
                      </m:e>
                    </m: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→(0,550,560)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681BB6-7C8C-D231-6E04-C93CF0F7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0" y="3357892"/>
                <a:ext cx="3149452" cy="369332"/>
              </a:xfrm>
              <a:prstGeom prst="rect">
                <a:avLst/>
              </a:prstGeom>
              <a:blipFill>
                <a:blip r:embed="rId7"/>
                <a:stretch>
                  <a:fillRect l="-1210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DB5527-2B42-F4FF-DD76-1AEDDC60D164}"/>
                  </a:ext>
                </a:extLst>
              </p:cNvPr>
              <p:cNvSpPr txBox="1"/>
              <p:nvPr/>
            </p:nvSpPr>
            <p:spPr>
              <a:xfrm>
                <a:off x="5112238" y="3843369"/>
                <a:ext cx="3437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red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560,0,0</m:t>
                        </m:r>
                      </m:e>
                    </m: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→(560,550,560)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6DB5527-2B42-F4FF-DD76-1AEDDC60D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38" y="3843369"/>
                <a:ext cx="3437992" cy="369332"/>
              </a:xfrm>
              <a:prstGeom prst="rect">
                <a:avLst/>
              </a:prstGeom>
              <a:blipFill>
                <a:blip r:embed="rId8"/>
                <a:stretch>
                  <a:fillRect l="-1103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409F815-A253-9723-A856-A356296537DF}"/>
                  </a:ext>
                </a:extLst>
              </p:cNvPr>
              <p:cNvSpPr txBox="1"/>
              <p:nvPr/>
            </p:nvSpPr>
            <p:spPr>
              <a:xfrm>
                <a:off x="5109418" y="4315919"/>
                <a:ext cx="417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light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213,548</m:t>
                        </m:r>
                        <m:r>
                          <a:rPr lang="pt-P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,227</m:t>
                        </m:r>
                      </m:e>
                    </m:d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→(343,548</m:t>
                    </m:r>
                    <m:r>
                      <a:rPr lang="pt-P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,332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409F815-A253-9723-A856-A3562965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18" y="4315919"/>
                <a:ext cx="4175374" cy="369332"/>
              </a:xfrm>
              <a:prstGeom prst="rect">
                <a:avLst/>
              </a:prstGeom>
              <a:blipFill>
                <a:blip r:embed="rId9"/>
                <a:stretch>
                  <a:fillRect l="-909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45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9ACD0-3335-63DC-ECB7-B66E8910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–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perspective.[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cpp,hpp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6A125B-54B3-A6E4-8CBC-928446BE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Perspective</a:t>
            </a:r>
            <a:r>
              <a:rPr lang="en-GB" dirty="0"/>
              <a:t> class will implement a perspective camera, according to what has just been defined</a:t>
            </a:r>
          </a:p>
          <a:p>
            <a:endParaRPr lang="en-GB" dirty="0"/>
          </a:p>
          <a:p>
            <a:r>
              <a:rPr lang="en-GB" dirty="0"/>
              <a:t>Initial files for this class are provided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GB" dirty="0"/>
              <a:t>)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5E8E029-FEC7-B42E-ACC6-0BD93D79D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533E79-C638-629A-E3CD-D774E0873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88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49F9-ED97-164E-E2F6-EA8BBF93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Parameterization for the Cornell Box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6A04D34-3676-5145-36A5-310DC4942C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8A55358-4893-AFF4-881D-1EDB5F306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D65F57-5785-B784-1246-CEC6A08C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418944"/>
            <a:ext cx="4623554" cy="46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903E47-7071-6EA6-FDC7-657512A8953D}"/>
                  </a:ext>
                </a:extLst>
              </p:cNvPr>
              <p:cNvSpPr txBox="1"/>
              <p:nvPr/>
            </p:nvSpPr>
            <p:spPr>
              <a:xfrm>
                <a:off x="5471144" y="3174790"/>
                <a:ext cx="2469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eye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280,275,−330</m:t>
                        </m:r>
                      </m:e>
                    </m:d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6903E47-7071-6EA6-FDC7-657512A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44" y="3174790"/>
                <a:ext cx="2469779" cy="369332"/>
              </a:xfrm>
              <a:prstGeom prst="rect">
                <a:avLst/>
              </a:prstGeom>
              <a:blipFill>
                <a:blip r:embed="rId3"/>
                <a:stretch>
                  <a:fillRect l="-1020" b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B7037C8-09D6-B855-8F21-874447DA86FD}"/>
                  </a:ext>
                </a:extLst>
              </p:cNvPr>
              <p:cNvSpPr txBox="1"/>
              <p:nvPr/>
            </p:nvSpPr>
            <p:spPr>
              <a:xfrm>
                <a:off x="5471144" y="3568434"/>
                <a:ext cx="1927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at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280,265, 0</m:t>
                        </m:r>
                      </m:e>
                    </m:d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B7037C8-09D6-B855-8F21-874447DA8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144" y="3568434"/>
                <a:ext cx="1927964" cy="369332"/>
              </a:xfrm>
              <a:prstGeom prst="rect">
                <a:avLst/>
              </a:prstGeom>
              <a:blipFill>
                <a:blip r:embed="rId4"/>
                <a:stretch>
                  <a:fillRect l="-1307" b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E00AB698-4ECD-3725-0C73-061E9D63D996}"/>
              </a:ext>
            </a:extLst>
          </p:cNvPr>
          <p:cNvSpPr txBox="1"/>
          <p:nvPr/>
        </p:nvSpPr>
        <p:spPr>
          <a:xfrm>
            <a:off x="5443671" y="1561785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W = H = 1024</a:t>
            </a:r>
            <a:endParaRPr lang="en-GB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FD9D11-D937-9B16-EA84-2723F7D4AB0E}"/>
                  </a:ext>
                </a:extLst>
              </p:cNvPr>
              <p:cNvSpPr txBox="1"/>
              <p:nvPr/>
            </p:nvSpPr>
            <p:spPr>
              <a:xfrm>
                <a:off x="5442545" y="2140095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fovW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</m:oMath>
                </a14:m>
                <a:endParaRPr lang="en-GB" sz="1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7FD9D11-D937-9B16-EA84-2723F7D4A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45" y="2140095"/>
                <a:ext cx="1184940" cy="369332"/>
              </a:xfrm>
              <a:prstGeom prst="rect">
                <a:avLst/>
              </a:prstGeom>
              <a:blipFill>
                <a:blip r:embed="rId5"/>
                <a:stretch>
                  <a:fillRect l="-2128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5D98A1-0224-99A4-2D1D-AC0F3023F5C4}"/>
              </a:ext>
            </a:extLst>
          </p:cNvPr>
          <p:cNvSpPr txBox="1"/>
          <p:nvPr/>
        </p:nvSpPr>
        <p:spPr>
          <a:xfrm>
            <a:off x="5442545" y="2627824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fovH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fovW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* H/W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2000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F423D-5DA1-AA28-9D95-37040618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–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Image.hpp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ImagePPM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.[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cpp,hpp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3BBE1A-C557-6E4F-A465-FF649482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proposed that on an initial approach images are saved as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.ppm </a:t>
            </a:r>
            <a:r>
              <a:rPr lang="en-GB" dirty="0"/>
              <a:t>files (this is one of the simplest bitmap image formats.</a:t>
            </a:r>
          </a:p>
          <a:p>
            <a:endParaRPr lang="en-GB" dirty="0"/>
          </a:p>
          <a:p>
            <a:r>
              <a:rPr lang="en-GB" dirty="0"/>
              <a:t>Details and code on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.ppm </a:t>
            </a:r>
            <a:r>
              <a:rPr lang="en-GB" dirty="0"/>
              <a:t>files can be found at:</a:t>
            </a:r>
            <a:br>
              <a:rPr lang="en-GB" dirty="0"/>
            </a:br>
            <a:r>
              <a:rPr lang="pt-PT" dirty="0" err="1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https</a:t>
            </a:r>
            <a:r>
              <a:rPr lang="pt-PT" dirty="0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://</a:t>
            </a:r>
            <a:r>
              <a:rPr lang="pt-PT" dirty="0" err="1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www.scratchapixel.com</a:t>
            </a:r>
            <a:r>
              <a:rPr lang="pt-PT" dirty="0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pt-PT" dirty="0" err="1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lessons</a:t>
            </a:r>
            <a:r>
              <a:rPr lang="pt-PT" dirty="0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/digital-</a:t>
            </a:r>
            <a:r>
              <a:rPr lang="pt-PT" dirty="0" err="1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imaging</a:t>
            </a:r>
            <a:r>
              <a:rPr lang="pt-PT" dirty="0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pt-PT" dirty="0" err="1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simple-image-manipulations</a:t>
            </a:r>
            <a:r>
              <a:rPr lang="pt-PT" dirty="0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pt-PT" dirty="0" err="1">
                <a:solidFill>
                  <a:srgbClr val="5482FF"/>
                </a:solidFill>
                <a:effectLst/>
                <a:latin typeface="Menlo" panose="020B0609030804020204" pitchFamily="49" charset="0"/>
              </a:rPr>
              <a:t>reading-writing-images.html</a:t>
            </a:r>
            <a:endParaRPr lang="pt-PT" dirty="0">
              <a:solidFill>
                <a:srgbClr val="5482FF"/>
              </a:solidFill>
              <a:effectLst/>
              <a:latin typeface="Menlo" panose="020B0609030804020204" pitchFamily="49" charset="0"/>
            </a:endParaRPr>
          </a:p>
          <a:p>
            <a:endParaRPr lang="en-GB" dirty="0"/>
          </a:p>
          <a:p>
            <a:r>
              <a:rPr lang="en-GB" dirty="0"/>
              <a:t>Initial files for these classes are provided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pPr marL="0" indent="0" algn="r">
              <a:buNone/>
            </a:pPr>
            <a:r>
              <a:rPr lang="en-GB" dirty="0"/>
              <a:t>[see next slide for further details]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9B78E09-D139-51B8-BC08-2C88F1F25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9839C0-E21D-3347-A711-4CB222063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0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14FCC-6479-8AA6-C4B2-3904F26B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and Tone Mapping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5D9F25-451D-04F1-19C8-BC78697E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Our renderer produces floating point values for each channel (R, G and B) of each pixel. These are positive real numbers</a:t>
            </a:r>
          </a:p>
          <a:p>
            <a:pPr>
              <a:spcAft>
                <a:spcPts val="1200"/>
              </a:spcAft>
            </a:pPr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ppm</a:t>
            </a:r>
            <a:r>
              <a:rPr lang="en-GB" dirty="0"/>
              <a:t> file format only supports unsigned char values for each channel, in the set {0, 1, 2, … , 255}</a:t>
            </a:r>
          </a:p>
          <a:p>
            <a:pPr>
              <a:spcAft>
                <a:spcPts val="1200"/>
              </a:spcAft>
            </a:pPr>
            <a:r>
              <a:rPr lang="en-GB" dirty="0"/>
              <a:t>The operation of compressing the large values on an image to much smaller values, such that they can be displayed, is referred to as </a:t>
            </a:r>
            <a:r>
              <a:rPr lang="en-GB" b="1" dirty="0"/>
              <a:t>Tone Mapping</a:t>
            </a:r>
          </a:p>
          <a:p>
            <a:pPr>
              <a:spcAft>
                <a:spcPts val="1200"/>
              </a:spcAft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ImagePPM.cpp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includes the simplest (and less effective) tone mapper, such that your images can be saved. Everything should be OK if your lights accumulated power does not exceed 1.0 per channel.</a:t>
            </a:r>
          </a:p>
          <a:p>
            <a:r>
              <a:rPr lang="en-GB" dirty="0"/>
              <a:t>More on this later on the semester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C8E83C-8E31-588D-3C54-DAA4EE086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5BF95F-AF63-082F-FC05-56F15BEC2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507996"/>
      </p:ext>
    </p:extLst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4655</TotalTime>
  <Words>459</Words>
  <Application>Microsoft Macintosh PowerPoint</Application>
  <PresentationFormat>Apresentação no Ecrã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Consolas</vt:lpstr>
      <vt:lpstr>Menlo</vt:lpstr>
      <vt:lpstr>Times New Roman</vt:lpstr>
      <vt:lpstr>Verdana</vt:lpstr>
      <vt:lpstr>mcgav</vt:lpstr>
      <vt:lpstr>Visualização e Iluminação</vt:lpstr>
      <vt:lpstr>PersPective Camera</vt:lpstr>
      <vt:lpstr>Raster -&gt; Screen -&gt; Camera Space</vt:lpstr>
      <vt:lpstr>Camera Setup</vt:lpstr>
      <vt:lpstr>cornell_box.obj</vt:lpstr>
      <vt:lpstr>Code – perspective.[cpp,hpp]</vt:lpstr>
      <vt:lpstr>Parameterization for the Cornell Box</vt:lpstr>
      <vt:lpstr>Code – Image.hpp , ImagePPM.[cpp,hpp]</vt:lpstr>
      <vt:lpstr>Images and Tone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216</cp:revision>
  <dcterms:created xsi:type="dcterms:W3CDTF">2015-03-11T10:40:02Z</dcterms:created>
  <dcterms:modified xsi:type="dcterms:W3CDTF">2024-02-14T15:46:24Z</dcterms:modified>
</cp:coreProperties>
</file>