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7086600" cy="10210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3300"/>
    <a:srgbClr val="33CC33"/>
    <a:srgbClr val="3333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5" autoAdjust="0"/>
    <p:restoredTop sz="95447" autoAdjust="0"/>
  </p:normalViewPr>
  <p:slideViewPr>
    <p:cSldViewPr>
      <p:cViewPr varScale="1">
        <p:scale>
          <a:sx n="103" d="100"/>
          <a:sy n="103" d="100"/>
        </p:scale>
        <p:origin x="13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Santos" userId="1bcb44e7-5d82-436c-b2eb-8036fed75eb8" providerId="ADAL" clId="{37234B34-3183-7E4A-805E-2E93B769C143}"/>
    <pc:docChg chg="addSld modSld">
      <pc:chgData name="Luís Santos" userId="1bcb44e7-5d82-436c-b2eb-8036fed75eb8" providerId="ADAL" clId="{37234B34-3183-7E4A-805E-2E93B769C143}" dt="2023-02-16T21:12:46.599" v="434" actId="14100"/>
      <pc:docMkLst>
        <pc:docMk/>
      </pc:docMkLst>
      <pc:sldChg chg="addSp modSp modAnim">
        <pc:chgData name="Luís Santos" userId="1bcb44e7-5d82-436c-b2eb-8036fed75eb8" providerId="ADAL" clId="{37234B34-3183-7E4A-805E-2E93B769C143}" dt="2023-02-16T14:14:48.715" v="47"/>
        <pc:sldMkLst>
          <pc:docMk/>
          <pc:sldMk cId="987537244" sldId="257"/>
        </pc:sldMkLst>
        <pc:spChg chg="add mod">
          <ac:chgData name="Luís Santos" userId="1bcb44e7-5d82-436c-b2eb-8036fed75eb8" providerId="ADAL" clId="{37234B34-3183-7E4A-805E-2E93B769C143}" dt="2023-02-16T14:14:02.700" v="43" actId="164"/>
          <ac:spMkLst>
            <pc:docMk/>
            <pc:sldMk cId="987537244" sldId="257"/>
            <ac:spMk id="7" creationId="{858D9193-485B-9400-22A9-ACA956140614}"/>
          </ac:spMkLst>
        </pc:spChg>
        <pc:spChg chg="add mod">
          <ac:chgData name="Luís Santos" userId="1bcb44e7-5d82-436c-b2eb-8036fed75eb8" providerId="ADAL" clId="{37234B34-3183-7E4A-805E-2E93B769C143}" dt="2023-02-16T14:14:02.700" v="43" actId="164"/>
          <ac:spMkLst>
            <pc:docMk/>
            <pc:sldMk cId="987537244" sldId="257"/>
            <ac:spMk id="12" creationId="{DA902540-EDB9-2CD6-AA5A-074372C7C6C1}"/>
          </ac:spMkLst>
        </pc:spChg>
        <pc:spChg chg="add mod">
          <ac:chgData name="Luís Santos" userId="1bcb44e7-5d82-436c-b2eb-8036fed75eb8" providerId="ADAL" clId="{37234B34-3183-7E4A-805E-2E93B769C143}" dt="2023-02-16T14:14:47.260" v="46" actId="164"/>
          <ac:spMkLst>
            <pc:docMk/>
            <pc:sldMk cId="987537244" sldId="257"/>
            <ac:spMk id="13" creationId="{FF2D6149-EC04-0BC7-082A-56D68D01EFB3}"/>
          </ac:spMkLst>
        </pc:spChg>
        <pc:grpChg chg="add mod">
          <ac:chgData name="Luís Santos" userId="1bcb44e7-5d82-436c-b2eb-8036fed75eb8" providerId="ADAL" clId="{37234B34-3183-7E4A-805E-2E93B769C143}" dt="2023-02-16T14:14:09.645" v="44" actId="164"/>
          <ac:grpSpMkLst>
            <pc:docMk/>
            <pc:sldMk cId="987537244" sldId="257"/>
            <ac:grpSpMk id="28" creationId="{36690BA3-44E1-375B-0913-11EE27E204C4}"/>
          </ac:grpSpMkLst>
        </pc:grpChg>
        <pc:grpChg chg="add mod">
          <ac:chgData name="Luís Santos" userId="1bcb44e7-5d82-436c-b2eb-8036fed75eb8" providerId="ADAL" clId="{37234B34-3183-7E4A-805E-2E93B769C143}" dt="2023-02-16T14:14:47.260" v="46" actId="164"/>
          <ac:grpSpMkLst>
            <pc:docMk/>
            <pc:sldMk cId="987537244" sldId="257"/>
            <ac:grpSpMk id="29" creationId="{DB30C12D-3658-F187-B3B8-E879704920EC}"/>
          </ac:grpSpMkLst>
        </pc:grpChg>
        <pc:grpChg chg="add mod">
          <ac:chgData name="Luís Santos" userId="1bcb44e7-5d82-436c-b2eb-8036fed75eb8" providerId="ADAL" clId="{37234B34-3183-7E4A-805E-2E93B769C143}" dt="2023-02-16T14:14:47.260" v="46" actId="164"/>
          <ac:grpSpMkLst>
            <pc:docMk/>
            <pc:sldMk cId="987537244" sldId="257"/>
            <ac:grpSpMk id="30" creationId="{E1A051BA-9520-F234-C4EF-0E5FB8CDDDAC}"/>
          </ac:grpSpMkLst>
        </pc:grpChg>
        <pc:picChg chg="add mod">
          <ac:chgData name="Luís Santos" userId="1bcb44e7-5d82-436c-b2eb-8036fed75eb8" providerId="ADAL" clId="{37234B34-3183-7E4A-805E-2E93B769C143}" dt="2023-02-16T14:11:47.646" v="38" actId="1076"/>
          <ac:picMkLst>
            <pc:docMk/>
            <pc:sldMk cId="987537244" sldId="257"/>
            <ac:picMk id="6" creationId="{AD41282A-673C-5F8F-7A7D-3C6E4A530FF6}"/>
          </ac:picMkLst>
        </pc:picChg>
        <pc:cxnChg chg="mod">
          <ac:chgData name="Luís Santos" userId="1bcb44e7-5d82-436c-b2eb-8036fed75eb8" providerId="ADAL" clId="{37234B34-3183-7E4A-805E-2E93B769C143}" dt="2023-02-16T14:14:02.700" v="43" actId="164"/>
          <ac:cxnSpMkLst>
            <pc:docMk/>
            <pc:sldMk cId="987537244" sldId="257"/>
            <ac:cxnSpMk id="9" creationId="{A829A104-F87F-9766-57CF-A6E38AD91CB0}"/>
          </ac:cxnSpMkLst>
        </pc:cxnChg>
        <pc:cxnChg chg="mod">
          <ac:chgData name="Luís Santos" userId="1bcb44e7-5d82-436c-b2eb-8036fed75eb8" providerId="ADAL" clId="{37234B34-3183-7E4A-805E-2E93B769C143}" dt="2023-02-16T14:14:02.700" v="43" actId="164"/>
          <ac:cxnSpMkLst>
            <pc:docMk/>
            <pc:sldMk cId="987537244" sldId="257"/>
            <ac:cxnSpMk id="15" creationId="{6903F700-DAE9-8822-8494-A1B3C083271B}"/>
          </ac:cxnSpMkLst>
        </pc:cxnChg>
        <pc:cxnChg chg="add mod">
          <ac:chgData name="Luís Santos" userId="1bcb44e7-5d82-436c-b2eb-8036fed75eb8" providerId="ADAL" clId="{37234B34-3183-7E4A-805E-2E93B769C143}" dt="2023-02-16T14:14:02.700" v="43" actId="164"/>
          <ac:cxnSpMkLst>
            <pc:docMk/>
            <pc:sldMk cId="987537244" sldId="257"/>
            <ac:cxnSpMk id="16" creationId="{A1E5B41F-BFC8-76DC-3485-C3BE21E011E1}"/>
          </ac:cxnSpMkLst>
        </pc:cxnChg>
        <pc:cxnChg chg="add mod">
          <ac:chgData name="Luís Santos" userId="1bcb44e7-5d82-436c-b2eb-8036fed75eb8" providerId="ADAL" clId="{37234B34-3183-7E4A-805E-2E93B769C143}" dt="2023-02-16T14:14:02.700" v="43" actId="164"/>
          <ac:cxnSpMkLst>
            <pc:docMk/>
            <pc:sldMk cId="987537244" sldId="257"/>
            <ac:cxnSpMk id="19" creationId="{AF152B52-FF46-E2F5-3ECE-4E2971E9E2E5}"/>
          </ac:cxnSpMkLst>
        </pc:cxnChg>
        <pc:cxnChg chg="add mod">
          <ac:chgData name="Luís Santos" userId="1bcb44e7-5d82-436c-b2eb-8036fed75eb8" providerId="ADAL" clId="{37234B34-3183-7E4A-805E-2E93B769C143}" dt="2023-02-16T14:14:09.645" v="44" actId="164"/>
          <ac:cxnSpMkLst>
            <pc:docMk/>
            <pc:sldMk cId="987537244" sldId="257"/>
            <ac:cxnSpMk id="21" creationId="{F141CDFB-A91E-72FA-397E-7B7579919CCB}"/>
          </ac:cxnSpMkLst>
        </pc:cxnChg>
        <pc:cxnChg chg="add mod">
          <ac:chgData name="Luís Santos" userId="1bcb44e7-5d82-436c-b2eb-8036fed75eb8" providerId="ADAL" clId="{37234B34-3183-7E4A-805E-2E93B769C143}" dt="2023-02-16T14:14:02.700" v="43" actId="164"/>
          <ac:cxnSpMkLst>
            <pc:docMk/>
            <pc:sldMk cId="987537244" sldId="257"/>
            <ac:cxnSpMk id="22" creationId="{56495934-80C3-D8C3-9D7A-5E9352E7B94F}"/>
          </ac:cxnSpMkLst>
        </pc:cxnChg>
        <pc:cxnChg chg="add mod">
          <ac:chgData name="Luís Santos" userId="1bcb44e7-5d82-436c-b2eb-8036fed75eb8" providerId="ADAL" clId="{37234B34-3183-7E4A-805E-2E93B769C143}" dt="2023-02-16T14:14:02.700" v="43" actId="164"/>
          <ac:cxnSpMkLst>
            <pc:docMk/>
            <pc:sldMk cId="987537244" sldId="257"/>
            <ac:cxnSpMk id="25" creationId="{8362A1D1-B141-C1AF-4AEA-138211AD1E47}"/>
          </ac:cxnSpMkLst>
        </pc:cxnChg>
      </pc:sldChg>
      <pc:sldChg chg="addSp modSp">
        <pc:chgData name="Luís Santos" userId="1bcb44e7-5d82-436c-b2eb-8036fed75eb8" providerId="ADAL" clId="{37234B34-3183-7E4A-805E-2E93B769C143}" dt="2023-02-16T14:06:32.496" v="11" actId="1035"/>
        <pc:sldMkLst>
          <pc:docMk/>
          <pc:sldMk cId="2977522042" sldId="259"/>
        </pc:sldMkLst>
        <pc:picChg chg="add mod">
          <ac:chgData name="Luís Santos" userId="1bcb44e7-5d82-436c-b2eb-8036fed75eb8" providerId="ADAL" clId="{37234B34-3183-7E4A-805E-2E93B769C143}" dt="2023-02-16T14:06:32.496" v="11" actId="1035"/>
          <ac:picMkLst>
            <pc:docMk/>
            <pc:sldMk cId="2977522042" sldId="259"/>
            <ac:picMk id="6" creationId="{5AC9C0CF-ED21-6063-010A-9B3CD73D63C5}"/>
          </ac:picMkLst>
        </pc:picChg>
      </pc:sldChg>
      <pc:sldChg chg="addSp modSp modAnim">
        <pc:chgData name="Luís Santos" userId="1bcb44e7-5d82-436c-b2eb-8036fed75eb8" providerId="ADAL" clId="{37234B34-3183-7E4A-805E-2E93B769C143}" dt="2023-02-16T14:19:27.595" v="57"/>
        <pc:sldMkLst>
          <pc:docMk/>
          <pc:sldMk cId="3721092752" sldId="260"/>
        </pc:sldMkLst>
        <pc:spChg chg="add mod">
          <ac:chgData name="Luís Santos" userId="1bcb44e7-5d82-436c-b2eb-8036fed75eb8" providerId="ADAL" clId="{37234B34-3183-7E4A-805E-2E93B769C143}" dt="2023-02-16T14:16:28.375" v="52" actId="767"/>
          <ac:spMkLst>
            <pc:docMk/>
            <pc:sldMk cId="3721092752" sldId="260"/>
            <ac:spMk id="7" creationId="{364EA6D3-BEAD-7240-1B62-74EA5DF9C11C}"/>
          </ac:spMkLst>
        </pc:spChg>
        <pc:spChg chg="add mod">
          <ac:chgData name="Luís Santos" userId="1bcb44e7-5d82-436c-b2eb-8036fed75eb8" providerId="ADAL" clId="{37234B34-3183-7E4A-805E-2E93B769C143}" dt="2023-02-16T14:17:26.394" v="53"/>
          <ac:spMkLst>
            <pc:docMk/>
            <pc:sldMk cId="3721092752" sldId="260"/>
            <ac:spMk id="8" creationId="{62FB6161-774A-1349-3C1C-A3DBCC187D28}"/>
          </ac:spMkLst>
        </pc:spChg>
        <pc:picChg chg="add mod">
          <ac:chgData name="Luís Santos" userId="1bcb44e7-5d82-436c-b2eb-8036fed75eb8" providerId="ADAL" clId="{37234B34-3183-7E4A-805E-2E93B769C143}" dt="2023-02-16T14:16:03.597" v="51" actId="1076"/>
          <ac:picMkLst>
            <pc:docMk/>
            <pc:sldMk cId="3721092752" sldId="260"/>
            <ac:picMk id="6" creationId="{92402E56-9DA3-CE24-0908-198F44D64B15}"/>
          </ac:picMkLst>
        </pc:picChg>
        <pc:cxnChg chg="add mod">
          <ac:chgData name="Luís Santos" userId="1bcb44e7-5d82-436c-b2eb-8036fed75eb8" providerId="ADAL" clId="{37234B34-3183-7E4A-805E-2E93B769C143}" dt="2023-02-16T14:18:35.535" v="55"/>
          <ac:cxnSpMkLst>
            <pc:docMk/>
            <pc:sldMk cId="3721092752" sldId="260"/>
            <ac:cxnSpMk id="11" creationId="{5E2D9BFE-D3A4-AA5C-44C6-BF58C7235CBE}"/>
          </ac:cxnSpMkLst>
        </pc:cxnChg>
      </pc:sldChg>
      <pc:sldChg chg="addSp modSp">
        <pc:chgData name="Luís Santos" userId="1bcb44e7-5d82-436c-b2eb-8036fed75eb8" providerId="ADAL" clId="{37234B34-3183-7E4A-805E-2E93B769C143}" dt="2023-02-16T14:21:55.949" v="59" actId="14100"/>
        <pc:sldMkLst>
          <pc:docMk/>
          <pc:sldMk cId="1018327997" sldId="261"/>
        </pc:sldMkLst>
        <pc:picChg chg="add mod">
          <ac:chgData name="Luís Santos" userId="1bcb44e7-5d82-436c-b2eb-8036fed75eb8" providerId="ADAL" clId="{37234B34-3183-7E4A-805E-2E93B769C143}" dt="2023-02-16T14:21:55.949" v="59" actId="14100"/>
          <ac:picMkLst>
            <pc:docMk/>
            <pc:sldMk cId="1018327997" sldId="261"/>
            <ac:picMk id="6" creationId="{55397492-6874-D8A0-AA38-5F07735F416F}"/>
          </ac:picMkLst>
        </pc:picChg>
        <pc:picChg chg="add mod">
          <ac:chgData name="Luís Santos" userId="1bcb44e7-5d82-436c-b2eb-8036fed75eb8" providerId="ADAL" clId="{37234B34-3183-7E4A-805E-2E93B769C143}" dt="2023-02-16T14:21:44.398" v="58"/>
          <ac:picMkLst>
            <pc:docMk/>
            <pc:sldMk cId="1018327997" sldId="261"/>
            <ac:picMk id="7" creationId="{0E7B60FF-9900-B1EC-19B7-DC2A3A764FCF}"/>
          </ac:picMkLst>
        </pc:picChg>
      </pc:sldChg>
      <pc:sldChg chg="addSp modSp">
        <pc:chgData name="Luís Santos" userId="1bcb44e7-5d82-436c-b2eb-8036fed75eb8" providerId="ADAL" clId="{37234B34-3183-7E4A-805E-2E93B769C143}" dt="2023-02-16T14:40:13.764" v="64" actId="767"/>
        <pc:sldMkLst>
          <pc:docMk/>
          <pc:sldMk cId="2251511473" sldId="262"/>
        </pc:sldMkLst>
        <pc:spChg chg="add mod">
          <ac:chgData name="Luís Santos" userId="1bcb44e7-5d82-436c-b2eb-8036fed75eb8" providerId="ADAL" clId="{37234B34-3183-7E4A-805E-2E93B769C143}" dt="2023-02-16T14:33:25.475" v="60" actId="767"/>
          <ac:spMkLst>
            <pc:docMk/>
            <pc:sldMk cId="2251511473" sldId="262"/>
            <ac:spMk id="7" creationId="{30EB3700-0F22-8688-4CD5-7016F7B302AC}"/>
          </ac:spMkLst>
        </pc:spChg>
        <pc:spChg chg="add mod">
          <ac:chgData name="Luís Santos" userId="1bcb44e7-5d82-436c-b2eb-8036fed75eb8" providerId="ADAL" clId="{37234B34-3183-7E4A-805E-2E93B769C143}" dt="2023-02-16T14:33:52.009" v="61"/>
          <ac:spMkLst>
            <pc:docMk/>
            <pc:sldMk cId="2251511473" sldId="262"/>
            <ac:spMk id="8" creationId="{9AD7E67C-2465-DA88-C59D-3D85E5B8738F}"/>
          </ac:spMkLst>
        </pc:spChg>
        <pc:spChg chg="add mod">
          <ac:chgData name="Luís Santos" userId="1bcb44e7-5d82-436c-b2eb-8036fed75eb8" providerId="ADAL" clId="{37234B34-3183-7E4A-805E-2E93B769C143}" dt="2023-02-16T14:35:34.059" v="63" actId="767"/>
          <ac:spMkLst>
            <pc:docMk/>
            <pc:sldMk cId="2251511473" sldId="262"/>
            <ac:spMk id="14" creationId="{D7CEEC57-231E-251D-F1AD-A3CBE3E736F6}"/>
          </ac:spMkLst>
        </pc:spChg>
        <pc:spChg chg="add mod">
          <ac:chgData name="Luís Santos" userId="1bcb44e7-5d82-436c-b2eb-8036fed75eb8" providerId="ADAL" clId="{37234B34-3183-7E4A-805E-2E93B769C143}" dt="2023-02-16T14:40:13.764" v="64" actId="767"/>
          <ac:spMkLst>
            <pc:docMk/>
            <pc:sldMk cId="2251511473" sldId="262"/>
            <ac:spMk id="15" creationId="{5E72B923-CEB4-A143-DEE7-06627EF7C684}"/>
          </ac:spMkLst>
        </pc:spChg>
        <pc:cxnChg chg="add mod">
          <ac:chgData name="Luís Santos" userId="1bcb44e7-5d82-436c-b2eb-8036fed75eb8" providerId="ADAL" clId="{37234B34-3183-7E4A-805E-2E93B769C143}" dt="2023-02-16T14:34:44.575" v="62"/>
          <ac:cxnSpMkLst>
            <pc:docMk/>
            <pc:sldMk cId="2251511473" sldId="262"/>
            <ac:cxnSpMk id="11" creationId="{90DC3EE1-8567-6558-BB06-313272825A1C}"/>
          </ac:cxnSpMkLst>
        </pc:cxnChg>
      </pc:sldChg>
      <pc:sldChg chg="addSp modSp">
        <pc:chgData name="Luís Santos" userId="1bcb44e7-5d82-436c-b2eb-8036fed75eb8" providerId="ADAL" clId="{37234B34-3183-7E4A-805E-2E93B769C143}" dt="2023-02-16T15:54:33.577" v="66"/>
        <pc:sldMkLst>
          <pc:docMk/>
          <pc:sldMk cId="2138857237" sldId="263"/>
        </pc:sldMkLst>
        <pc:spChg chg="add mod">
          <ac:chgData name="Luís Santos" userId="1bcb44e7-5d82-436c-b2eb-8036fed75eb8" providerId="ADAL" clId="{37234B34-3183-7E4A-805E-2E93B769C143}" dt="2023-02-16T15:54:33.577" v="66"/>
          <ac:spMkLst>
            <pc:docMk/>
            <pc:sldMk cId="2138857237" sldId="263"/>
            <ac:spMk id="8" creationId="{C6FF7B5A-1439-B7ED-BF2A-8922EADCA2E7}"/>
          </ac:spMkLst>
        </pc:spChg>
        <pc:picChg chg="add mod">
          <ac:chgData name="Luís Santos" userId="1bcb44e7-5d82-436c-b2eb-8036fed75eb8" providerId="ADAL" clId="{37234B34-3183-7E4A-805E-2E93B769C143}" dt="2023-02-16T14:55:08.313" v="65" actId="931"/>
          <ac:picMkLst>
            <pc:docMk/>
            <pc:sldMk cId="2138857237" sldId="263"/>
            <ac:picMk id="7" creationId="{E6C0E998-EC4D-38C5-BE02-2836D83AD2D0}"/>
          </ac:picMkLst>
        </pc:picChg>
      </pc:sldChg>
      <pc:sldChg chg="addSp modSp new mod">
        <pc:chgData name="Luís Santos" userId="1bcb44e7-5d82-436c-b2eb-8036fed75eb8" providerId="ADAL" clId="{37234B34-3183-7E4A-805E-2E93B769C143}" dt="2023-02-16T21:12:46.599" v="434" actId="14100"/>
        <pc:sldMkLst>
          <pc:docMk/>
          <pc:sldMk cId="1816247520" sldId="264"/>
        </pc:sldMkLst>
        <pc:spChg chg="mod">
          <ac:chgData name="Luís Santos" userId="1bcb44e7-5d82-436c-b2eb-8036fed75eb8" providerId="ADAL" clId="{37234B34-3183-7E4A-805E-2E93B769C143}" dt="2023-02-16T21:03:53.114" v="70"/>
          <ac:spMkLst>
            <pc:docMk/>
            <pc:sldMk cId="1816247520" sldId="264"/>
            <ac:spMk id="2" creationId="{831E4ECA-53AF-508D-8D91-24D8108C4E9D}"/>
          </ac:spMkLst>
        </pc:spChg>
        <pc:spChg chg="mod">
          <ac:chgData name="Luís Santos" userId="1bcb44e7-5d82-436c-b2eb-8036fed75eb8" providerId="ADAL" clId="{37234B34-3183-7E4A-805E-2E93B769C143}" dt="2023-02-16T21:06:23.502" v="241" actId="14100"/>
          <ac:spMkLst>
            <pc:docMk/>
            <pc:sldMk cId="1816247520" sldId="264"/>
            <ac:spMk id="3" creationId="{59881746-6043-A17D-E99D-7B96A999FF41}"/>
          </ac:spMkLst>
        </pc:spChg>
        <pc:spChg chg="add mod">
          <ac:chgData name="Luís Santos" userId="1bcb44e7-5d82-436c-b2eb-8036fed75eb8" providerId="ADAL" clId="{37234B34-3183-7E4A-805E-2E93B769C143}" dt="2023-02-16T21:12:46.599" v="434" actId="14100"/>
          <ac:spMkLst>
            <pc:docMk/>
            <pc:sldMk cId="1816247520" sldId="264"/>
            <ac:spMk id="8" creationId="{3345AD22-D3FE-93D5-2EFB-67F78492BF4F}"/>
          </ac:spMkLst>
        </pc:spChg>
        <pc:picChg chg="add mod">
          <ac:chgData name="Luís Santos" userId="1bcb44e7-5d82-436c-b2eb-8036fed75eb8" providerId="ADAL" clId="{37234B34-3183-7E4A-805E-2E93B769C143}" dt="2023-02-16T21:10:23.681" v="387" actId="1038"/>
          <ac:picMkLst>
            <pc:docMk/>
            <pc:sldMk cId="1816247520" sldId="264"/>
            <ac:picMk id="7" creationId="{F4DF6769-53F5-6C4D-0879-AB7E752B81AA}"/>
          </ac:picMkLst>
        </pc:picChg>
      </pc:sldChg>
    </pc:docChg>
  </pc:docChgLst>
  <pc:docChgLst>
    <pc:chgData name="Luís Paulo Peixoto Santos" userId="1bcb44e7-5d82-436c-b2eb-8036fed75eb8" providerId="ADAL" clId="{1FA5709E-12E6-5143-ACEE-D5B761AF0A06}"/>
    <pc:docChg chg="delSld modSld">
      <pc:chgData name="Luís Paulo Peixoto Santos" userId="1bcb44e7-5d82-436c-b2eb-8036fed75eb8" providerId="ADAL" clId="{1FA5709E-12E6-5143-ACEE-D5B761AF0A06}" dt="2024-02-04T21:54:15.126" v="28" actId="20577"/>
      <pc:docMkLst>
        <pc:docMk/>
      </pc:docMkLst>
      <pc:sldChg chg="modSp mod">
        <pc:chgData name="Luís Paulo Peixoto Santos" userId="1bcb44e7-5d82-436c-b2eb-8036fed75eb8" providerId="ADAL" clId="{1FA5709E-12E6-5143-ACEE-D5B761AF0A06}" dt="2024-02-04T21:53:13.920" v="27" actId="20577"/>
        <pc:sldMkLst>
          <pc:docMk/>
          <pc:sldMk cId="0" sldId="256"/>
        </pc:sldMkLst>
        <pc:spChg chg="mod">
          <ac:chgData name="Luís Paulo Peixoto Santos" userId="1bcb44e7-5d82-436c-b2eb-8036fed75eb8" providerId="ADAL" clId="{1FA5709E-12E6-5143-ACEE-D5B761AF0A06}" dt="2024-02-04T21:53:13.920" v="27" actId="20577"/>
          <ac:spMkLst>
            <pc:docMk/>
            <pc:sldMk cId="0" sldId="256"/>
            <ac:spMk id="14337" creationId="{00000000-0000-0000-0000-000000000000}"/>
          </ac:spMkLst>
        </pc:spChg>
      </pc:sldChg>
      <pc:sldChg chg="modSp">
        <pc:chgData name="Luís Paulo Peixoto Santos" userId="1bcb44e7-5d82-436c-b2eb-8036fed75eb8" providerId="ADAL" clId="{1FA5709E-12E6-5143-ACEE-D5B761AF0A06}" dt="2024-02-04T21:54:15.126" v="28" actId="20577"/>
        <pc:sldMkLst>
          <pc:docMk/>
          <pc:sldMk cId="987537244" sldId="257"/>
        </pc:sldMkLst>
        <pc:spChg chg="mod">
          <ac:chgData name="Luís Paulo Peixoto Santos" userId="1bcb44e7-5d82-436c-b2eb-8036fed75eb8" providerId="ADAL" clId="{1FA5709E-12E6-5143-ACEE-D5B761AF0A06}" dt="2024-02-04T21:54:15.126" v="28" actId="20577"/>
          <ac:spMkLst>
            <pc:docMk/>
            <pc:sldMk cId="987537244" sldId="257"/>
            <ac:spMk id="7" creationId="{858D9193-485B-9400-22A9-ACA956140614}"/>
          </ac:spMkLst>
        </pc:spChg>
        <pc:spChg chg="mod">
          <ac:chgData name="Luís Paulo Peixoto Santos" userId="1bcb44e7-5d82-436c-b2eb-8036fed75eb8" providerId="ADAL" clId="{1FA5709E-12E6-5143-ACEE-D5B761AF0A06}" dt="2024-02-04T21:54:15.126" v="28" actId="20577"/>
          <ac:spMkLst>
            <pc:docMk/>
            <pc:sldMk cId="987537244" sldId="257"/>
            <ac:spMk id="12" creationId="{DA902540-EDB9-2CD6-AA5A-074372C7C6C1}"/>
          </ac:spMkLst>
        </pc:spChg>
        <pc:spChg chg="mod">
          <ac:chgData name="Luís Paulo Peixoto Santos" userId="1bcb44e7-5d82-436c-b2eb-8036fed75eb8" providerId="ADAL" clId="{1FA5709E-12E6-5143-ACEE-D5B761AF0A06}" dt="2024-02-04T21:54:15.126" v="28" actId="20577"/>
          <ac:spMkLst>
            <pc:docMk/>
            <pc:sldMk cId="987537244" sldId="257"/>
            <ac:spMk id="13" creationId="{FF2D6149-EC04-0BC7-082A-56D68D01EFB3}"/>
          </ac:spMkLst>
        </pc:spChg>
        <pc:grpChg chg="mod">
          <ac:chgData name="Luís Paulo Peixoto Santos" userId="1bcb44e7-5d82-436c-b2eb-8036fed75eb8" providerId="ADAL" clId="{1FA5709E-12E6-5143-ACEE-D5B761AF0A06}" dt="2024-02-04T21:54:15.126" v="28" actId="20577"/>
          <ac:grpSpMkLst>
            <pc:docMk/>
            <pc:sldMk cId="987537244" sldId="257"/>
            <ac:grpSpMk id="28" creationId="{36690BA3-44E1-375B-0913-11EE27E204C4}"/>
          </ac:grpSpMkLst>
        </pc:grpChg>
        <pc:grpChg chg="mod">
          <ac:chgData name="Luís Paulo Peixoto Santos" userId="1bcb44e7-5d82-436c-b2eb-8036fed75eb8" providerId="ADAL" clId="{1FA5709E-12E6-5143-ACEE-D5B761AF0A06}" dt="2024-02-04T21:54:15.126" v="28" actId="20577"/>
          <ac:grpSpMkLst>
            <pc:docMk/>
            <pc:sldMk cId="987537244" sldId="257"/>
            <ac:grpSpMk id="29" creationId="{DB30C12D-3658-F187-B3B8-E879704920EC}"/>
          </ac:grpSpMkLst>
        </pc:grpChg>
        <pc:grpChg chg="mod">
          <ac:chgData name="Luís Paulo Peixoto Santos" userId="1bcb44e7-5d82-436c-b2eb-8036fed75eb8" providerId="ADAL" clId="{1FA5709E-12E6-5143-ACEE-D5B761AF0A06}" dt="2024-02-04T21:54:15.126" v="28" actId="20577"/>
          <ac:grpSpMkLst>
            <pc:docMk/>
            <pc:sldMk cId="987537244" sldId="257"/>
            <ac:grpSpMk id="30" creationId="{E1A051BA-9520-F234-C4EF-0E5FB8CDDDAC}"/>
          </ac:grpSpMkLst>
        </pc:grpChg>
        <pc:cxnChg chg="mod">
          <ac:chgData name="Luís Paulo Peixoto Santos" userId="1bcb44e7-5d82-436c-b2eb-8036fed75eb8" providerId="ADAL" clId="{1FA5709E-12E6-5143-ACEE-D5B761AF0A06}" dt="2024-02-04T21:54:15.126" v="28" actId="20577"/>
          <ac:cxnSpMkLst>
            <pc:docMk/>
            <pc:sldMk cId="987537244" sldId="257"/>
            <ac:cxnSpMk id="9" creationId="{A829A104-F87F-9766-57CF-A6E38AD91CB0}"/>
          </ac:cxnSpMkLst>
        </pc:cxnChg>
        <pc:cxnChg chg="mod">
          <ac:chgData name="Luís Paulo Peixoto Santos" userId="1bcb44e7-5d82-436c-b2eb-8036fed75eb8" providerId="ADAL" clId="{1FA5709E-12E6-5143-ACEE-D5B761AF0A06}" dt="2024-02-04T21:54:15.126" v="28" actId="20577"/>
          <ac:cxnSpMkLst>
            <pc:docMk/>
            <pc:sldMk cId="987537244" sldId="257"/>
            <ac:cxnSpMk id="15" creationId="{6903F700-DAE9-8822-8494-A1B3C083271B}"/>
          </ac:cxnSpMkLst>
        </pc:cxnChg>
        <pc:cxnChg chg="mod">
          <ac:chgData name="Luís Paulo Peixoto Santos" userId="1bcb44e7-5d82-436c-b2eb-8036fed75eb8" providerId="ADAL" clId="{1FA5709E-12E6-5143-ACEE-D5B761AF0A06}" dt="2024-02-04T21:54:15.126" v="28" actId="20577"/>
          <ac:cxnSpMkLst>
            <pc:docMk/>
            <pc:sldMk cId="987537244" sldId="257"/>
            <ac:cxnSpMk id="16" creationId="{A1E5B41F-BFC8-76DC-3485-C3BE21E011E1}"/>
          </ac:cxnSpMkLst>
        </pc:cxnChg>
        <pc:cxnChg chg="mod">
          <ac:chgData name="Luís Paulo Peixoto Santos" userId="1bcb44e7-5d82-436c-b2eb-8036fed75eb8" providerId="ADAL" clId="{1FA5709E-12E6-5143-ACEE-D5B761AF0A06}" dt="2024-02-04T21:54:15.126" v="28" actId="20577"/>
          <ac:cxnSpMkLst>
            <pc:docMk/>
            <pc:sldMk cId="987537244" sldId="257"/>
            <ac:cxnSpMk id="19" creationId="{AF152B52-FF46-E2F5-3ECE-4E2971E9E2E5}"/>
          </ac:cxnSpMkLst>
        </pc:cxnChg>
        <pc:cxnChg chg="mod">
          <ac:chgData name="Luís Paulo Peixoto Santos" userId="1bcb44e7-5d82-436c-b2eb-8036fed75eb8" providerId="ADAL" clId="{1FA5709E-12E6-5143-ACEE-D5B761AF0A06}" dt="2024-02-04T21:54:15.126" v="28" actId="20577"/>
          <ac:cxnSpMkLst>
            <pc:docMk/>
            <pc:sldMk cId="987537244" sldId="257"/>
            <ac:cxnSpMk id="21" creationId="{F141CDFB-A91E-72FA-397E-7B7579919CCB}"/>
          </ac:cxnSpMkLst>
        </pc:cxnChg>
        <pc:cxnChg chg="mod">
          <ac:chgData name="Luís Paulo Peixoto Santos" userId="1bcb44e7-5d82-436c-b2eb-8036fed75eb8" providerId="ADAL" clId="{1FA5709E-12E6-5143-ACEE-D5B761AF0A06}" dt="2024-02-04T21:54:15.126" v="28" actId="20577"/>
          <ac:cxnSpMkLst>
            <pc:docMk/>
            <pc:sldMk cId="987537244" sldId="257"/>
            <ac:cxnSpMk id="22" creationId="{56495934-80C3-D8C3-9D7A-5E9352E7B94F}"/>
          </ac:cxnSpMkLst>
        </pc:cxnChg>
        <pc:cxnChg chg="mod">
          <ac:chgData name="Luís Paulo Peixoto Santos" userId="1bcb44e7-5d82-436c-b2eb-8036fed75eb8" providerId="ADAL" clId="{1FA5709E-12E6-5143-ACEE-D5B761AF0A06}" dt="2024-02-04T21:54:15.126" v="28" actId="20577"/>
          <ac:cxnSpMkLst>
            <pc:docMk/>
            <pc:sldMk cId="987537244" sldId="257"/>
            <ac:cxnSpMk id="25" creationId="{8362A1D1-B141-C1AF-4AEA-138211AD1E47}"/>
          </ac:cxnSpMkLst>
        </pc:cxnChg>
      </pc:sldChg>
      <pc:sldChg chg="del">
        <pc:chgData name="Luís Paulo Peixoto Santos" userId="1bcb44e7-5d82-436c-b2eb-8036fed75eb8" providerId="ADAL" clId="{1FA5709E-12E6-5143-ACEE-D5B761AF0A06}" dt="2024-02-04T21:52:18.344" v="0" actId="2696"/>
        <pc:sldMkLst>
          <pc:docMk/>
          <pc:sldMk cId="3806416352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DB5E3-4189-D24B-BEE2-D25A9C8877AD}" type="datetimeFigureOut">
              <a:rPr lang="pt-PT" smtClean="0"/>
              <a:pPr/>
              <a:t>04/02/24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8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1DF1A-3D5B-754C-BF47-62AB1E60F4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49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945" y="0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5175"/>
            <a:ext cx="5105400" cy="3829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344" y="4850131"/>
            <a:ext cx="5669914" cy="459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Clique para editar os estilos de texto do modelo global</a:t>
            </a:r>
          </a:p>
          <a:p>
            <a:pPr lvl="1"/>
            <a:r>
              <a:rPr lang="en-GB" noProof="0"/>
              <a:t>Segundo nível</a:t>
            </a:r>
          </a:p>
          <a:p>
            <a:pPr lvl="2"/>
            <a:r>
              <a:rPr lang="en-GB" noProof="0"/>
              <a:t>Terceiro nível</a:t>
            </a:r>
          </a:p>
          <a:p>
            <a:pPr lvl="3"/>
            <a:r>
              <a:rPr lang="en-GB" noProof="0"/>
              <a:t>Quarto nível</a:t>
            </a:r>
          </a:p>
          <a:p>
            <a:pPr lvl="4"/>
            <a:r>
              <a:rPr lang="en-GB" noProof="0"/>
              <a:t>Quinto nível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98675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945" y="9698675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34A7883-532B-4165-8320-49258CAE24A5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776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34000" y="1001713"/>
            <a:ext cx="0" cy="4930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0888" y="2994025"/>
            <a:ext cx="4505325" cy="2951163"/>
          </a:xfrm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419725" y="3001963"/>
            <a:ext cx="3473450" cy="1470025"/>
          </a:xfrm>
        </p:spPr>
        <p:txBody>
          <a:bodyPr anchor="t"/>
          <a:lstStyle>
            <a:lvl1pPr>
              <a:defRPr sz="2400">
                <a:solidFill>
                  <a:srgbClr val="5F5F5F"/>
                </a:solidFill>
              </a:defRPr>
            </a:lvl1pPr>
          </a:lstStyle>
          <a:p>
            <a:r>
              <a:rPr lang="pt-PT" dirty="0"/>
              <a:t>Clique para editar o estilo do título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11560" y="692696"/>
            <a:ext cx="3921715" cy="83099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Mestrado em </a:t>
            </a:r>
          </a:p>
          <a:p>
            <a:r>
              <a:rPr lang="pt-PT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Engenharia Informática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FBE1A-9701-4850-9311-24843321749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27800" y="333375"/>
            <a:ext cx="1946275" cy="57626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689600" cy="57626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9FA74-628C-41F1-A40B-5D56B25188B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5776" y="325438"/>
            <a:ext cx="6278662" cy="755650"/>
          </a:xfrm>
        </p:spPr>
        <p:txBody>
          <a:bodyPr/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>
          <a:xfrm>
            <a:off x="190500" y="6240463"/>
            <a:ext cx="36576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EFD02-FA88-4A3F-8747-37805FDDFCC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F921C-CF2A-4C3F-BE05-D14ED0E5DAE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0958D-2CE2-4EFC-B1FB-505BC995DBF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74CFB-8589-4969-834C-4C3253AA420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452C7-AE53-42D6-9B96-07A6B4935E2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E315-3F46-4E24-AFC1-52A68475B5A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A8496-040D-427C-80E7-05D3F0801A4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F30B6-88ED-43A3-9A99-75806E06563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493838"/>
            <a:ext cx="86169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11760" y="325438"/>
            <a:ext cx="6422678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dirty="0"/>
              <a:t>Clique para editar o estilo do título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F624C23-DCB6-459E-A243-EF8C631603D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01613" y="1293813"/>
            <a:ext cx="8674100" cy="42862"/>
          </a:xfrm>
          <a:prstGeom prst="rect">
            <a:avLst/>
          </a:prstGeom>
          <a:solidFill>
            <a:srgbClr val="33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PT">
              <a:solidFill>
                <a:srgbClr val="4343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368660"/>
            <a:ext cx="2268252" cy="70788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Mestrado em</a:t>
            </a:r>
          </a:p>
          <a:p>
            <a:endParaRPr lang="pt-PT" sz="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Engª  Informática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19724" y="3001963"/>
            <a:ext cx="3724275" cy="655637"/>
          </a:xfrm>
        </p:spPr>
        <p:txBody>
          <a:bodyPr/>
          <a:lstStyle/>
          <a:p>
            <a:pPr eaLnBrk="1" hangingPunct="1"/>
            <a:r>
              <a:rPr lang="en-GB" dirty="0" err="1"/>
              <a:t>Visão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Computador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</a:t>
            </a:r>
            <a:br>
              <a:rPr lang="en-GB" dirty="0"/>
            </a:br>
            <a:r>
              <a:rPr lang="en-GB" b="1" dirty="0" err="1"/>
              <a:t>Processamento</a:t>
            </a:r>
            <a:r>
              <a:rPr lang="en-GB" b="1" dirty="0"/>
              <a:t> de </a:t>
            </a:r>
            <a:r>
              <a:rPr lang="en-GB" b="1" dirty="0" err="1"/>
              <a:t>Imagem</a:t>
            </a:r>
            <a:endParaRPr lang="en-GB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2994025"/>
            <a:ext cx="4788669" cy="3027363"/>
          </a:xfrm>
        </p:spPr>
        <p:txBody>
          <a:bodyPr/>
          <a:lstStyle/>
          <a:p>
            <a:pPr eaLnBrk="1" hangingPunct="1"/>
            <a:r>
              <a:rPr lang="en-GB" sz="3200" dirty="0" err="1"/>
              <a:t>Processamento</a:t>
            </a:r>
            <a:r>
              <a:rPr lang="en-GB" sz="3200" dirty="0"/>
              <a:t> Digital de </a:t>
            </a:r>
            <a:r>
              <a:rPr lang="en-GB" sz="3200" dirty="0" err="1"/>
              <a:t>Imagem</a:t>
            </a:r>
            <a:endParaRPr lang="en-GB" sz="3200" dirty="0"/>
          </a:p>
          <a:p>
            <a:pPr eaLnBrk="1" hangingPunct="1"/>
            <a:endParaRPr lang="en-GB" sz="3200" dirty="0"/>
          </a:p>
          <a:p>
            <a:pPr eaLnBrk="1" hangingPunct="1"/>
            <a:endParaRPr lang="en-GB" sz="3200" dirty="0"/>
          </a:p>
          <a:p>
            <a:pPr eaLnBrk="1" hangingPunct="1"/>
            <a:endParaRPr lang="en-GB" sz="3200" dirty="0"/>
          </a:p>
          <a:p>
            <a:pPr eaLnBrk="1" hangingPunct="1"/>
            <a:endParaRPr lang="en-GB" sz="1800" dirty="0"/>
          </a:p>
          <a:p>
            <a:pPr eaLnBrk="1" hangingPunct="1"/>
            <a:r>
              <a:rPr lang="en-GB" sz="1800" dirty="0"/>
              <a:t>Luís Paulo Peixoto dos Santos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95491-B71B-43DC-7E58-401FA94D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Imagem</a:t>
            </a:r>
            <a:r>
              <a:rPr lang="en-GB" dirty="0"/>
              <a:t> Digital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31163F6-AA5B-6EAA-BAF7-3696298CA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 e Processamento de Imagem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091C5E9-1A45-F123-DE47-9B1A41B182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2</a:t>
            </a:fld>
            <a:endParaRPr lang="pt-PT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D41282A-673C-5F8F-7A7D-3C6E4A530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19" y="1709737"/>
            <a:ext cx="6278662" cy="437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1A051BA-9520-F234-C4EF-0E5FB8CDDDAC}"/>
              </a:ext>
            </a:extLst>
          </p:cNvPr>
          <p:cNvGrpSpPr/>
          <p:nvPr/>
        </p:nvGrpSpPr>
        <p:grpSpPr>
          <a:xfrm>
            <a:off x="4932040" y="1427552"/>
            <a:ext cx="3486168" cy="3306884"/>
            <a:chOff x="4932040" y="1427552"/>
            <a:chExt cx="3486168" cy="3306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FF2D6149-EC04-0BC7-082A-56D68D01EFB3}"/>
                    </a:ext>
                  </a:extLst>
                </p:cNvPr>
                <p:cNvSpPr txBox="1"/>
                <p:nvPr/>
              </p:nvSpPr>
              <p:spPr>
                <a:xfrm>
                  <a:off x="7022103" y="2056201"/>
                  <a:ext cx="2537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FF2D6149-EC04-0BC7-082A-56D68D01EF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2103" y="2056201"/>
                  <a:ext cx="25372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2727" r="-18182" b="-2258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B30C12D-3658-F187-B3B8-E879704920EC}"/>
                </a:ext>
              </a:extLst>
            </p:cNvPr>
            <p:cNvGrpSpPr/>
            <p:nvPr/>
          </p:nvGrpSpPr>
          <p:grpSpPr>
            <a:xfrm>
              <a:off x="4932040" y="1427552"/>
              <a:ext cx="3486168" cy="3306884"/>
              <a:chOff x="4932040" y="1427552"/>
              <a:chExt cx="3486168" cy="3306884"/>
            </a:xfrm>
          </p:grpSpPr>
          <p:cxnSp>
            <p:nvCxnSpPr>
              <p:cNvPr id="21" name="Conexão Reta 20">
                <a:extLst>
                  <a:ext uri="{FF2B5EF4-FFF2-40B4-BE49-F238E27FC236}">
                    <a16:creationId xmlns:a16="http://schemas.microsoft.com/office/drawing/2014/main" id="{F141CDFB-A91E-72FA-397E-7B7579919CC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153830" y="1690350"/>
                <a:ext cx="0" cy="16493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36690BA3-44E1-375B-0913-11EE27E204C4}"/>
                  </a:ext>
                </a:extLst>
              </p:cNvPr>
              <p:cNvGrpSpPr/>
              <p:nvPr/>
            </p:nvGrpSpPr>
            <p:grpSpPr>
              <a:xfrm>
                <a:off x="4932040" y="1427552"/>
                <a:ext cx="3486168" cy="3306884"/>
                <a:chOff x="4932040" y="1427552"/>
                <a:chExt cx="3486168" cy="330688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CaixaDeTexto 6">
                      <a:extLst>
                        <a:ext uri="{FF2B5EF4-FFF2-40B4-BE49-F238E27FC236}">
                          <a16:creationId xmlns:a16="http://schemas.microsoft.com/office/drawing/2014/main" id="{858D9193-485B-9400-22A9-ACA9561406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00192" y="4365104"/>
                      <a:ext cx="21180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>
                <p:sp>
                  <p:nvSpPr>
                    <p:cNvPr id="7" name="CaixaDeTexto 6">
                      <a:extLst>
                        <a:ext uri="{FF2B5EF4-FFF2-40B4-BE49-F238E27FC236}">
                          <a16:creationId xmlns:a16="http://schemas.microsoft.com/office/drawing/2014/main" id="{858D9193-485B-9400-22A9-ACA95614061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0192" y="4365104"/>
                      <a:ext cx="2118016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381" r="-2381" b="-3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Conexão Curva 8">
                  <a:extLst>
                    <a:ext uri="{FF2B5EF4-FFF2-40B4-BE49-F238E27FC236}">
                      <a16:creationId xmlns:a16="http://schemas.microsoft.com/office/drawing/2014/main" id="{A829A104-F87F-9766-57CF-A6E38AD91CB0}"/>
                    </a:ext>
                  </a:extLst>
                </p:cNvPr>
                <p:cNvCxnSpPr>
                  <a:cxnSpLocks/>
                  <a:endCxn id="7" idx="0"/>
                </p:cNvCxnSpPr>
                <p:nvPr/>
              </p:nvCxnSpPr>
              <p:spPr>
                <a:xfrm rot="16200000" flipH="1">
                  <a:off x="5767578" y="2773482"/>
                  <a:ext cx="2124236" cy="1059008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chemeClr val="accent6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CaixaDeTexto 11">
                      <a:extLst>
                        <a:ext uri="{FF2B5EF4-FFF2-40B4-BE49-F238E27FC236}">
                          <a16:creationId xmlns:a16="http://schemas.microsoft.com/office/drawing/2014/main" id="{DA902540-EDB9-2CD6-AA5A-074372C7C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75318" y="1427552"/>
                      <a:ext cx="2497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P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GB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CaixaDeTexto 11">
                      <a:extLst>
                        <a:ext uri="{FF2B5EF4-FFF2-40B4-BE49-F238E27FC236}">
                          <a16:creationId xmlns:a16="http://schemas.microsoft.com/office/drawing/2014/main" id="{DA902540-EDB9-2CD6-AA5A-074372C7C6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5318" y="1427552"/>
                      <a:ext cx="24974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5000" r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Conexão Reta 14">
                  <a:extLst>
                    <a:ext uri="{FF2B5EF4-FFF2-40B4-BE49-F238E27FC236}">
                      <a16:creationId xmlns:a16="http://schemas.microsoft.com/office/drawing/2014/main" id="{6903F700-DAE9-8822-8494-A1B3C083271B}"/>
                    </a:ext>
                  </a:extLst>
                </p:cNvPr>
                <p:cNvCxnSpPr>
                  <a:endCxn id="13" idx="1"/>
                </p:cNvCxnSpPr>
                <p:nvPr/>
              </p:nvCxnSpPr>
              <p:spPr>
                <a:xfrm>
                  <a:off x="6300191" y="2240867"/>
                  <a:ext cx="721912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xão Reta 15">
                  <a:extLst>
                    <a:ext uri="{FF2B5EF4-FFF2-40B4-BE49-F238E27FC236}">
                      <a16:creationId xmlns:a16="http://schemas.microsoft.com/office/drawing/2014/main" id="{A1E5B41F-BFC8-76DC-3485-C3BE21E011E1}"/>
                    </a:ext>
                  </a:extLst>
                </p:cNvPr>
                <p:cNvCxnSpPr>
                  <a:cxnSpLocks/>
                  <a:endCxn id="12" idx="2"/>
                </p:cNvCxnSpPr>
                <p:nvPr/>
              </p:nvCxnSpPr>
              <p:spPr>
                <a:xfrm flipV="1">
                  <a:off x="6300191" y="1796884"/>
                  <a:ext cx="1" cy="44398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xão Reta 18">
                  <a:extLst>
                    <a:ext uri="{FF2B5EF4-FFF2-40B4-BE49-F238E27FC236}">
                      <a16:creationId xmlns:a16="http://schemas.microsoft.com/office/drawing/2014/main" id="{AF152B52-FF46-E2F5-3ECE-4E2971E9E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2040" y="1535876"/>
                  <a:ext cx="0" cy="16493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xão Reta 21">
                  <a:extLst>
                    <a:ext uri="{FF2B5EF4-FFF2-40B4-BE49-F238E27FC236}">
                      <a16:creationId xmlns:a16="http://schemas.microsoft.com/office/drawing/2014/main" id="{56495934-80C3-D8C3-9D7A-5E9352E7B94F}"/>
                    </a:ext>
                  </a:extLst>
                </p:cNvPr>
                <p:cNvCxnSpPr>
                  <a:cxnSpLocks/>
                  <a:stCxn id="13" idx="0"/>
                </p:cNvCxnSpPr>
                <p:nvPr/>
              </p:nvCxnSpPr>
              <p:spPr>
                <a:xfrm flipV="1">
                  <a:off x="7148965" y="1796884"/>
                  <a:ext cx="0" cy="25931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xão Reta 24">
                  <a:extLst>
                    <a:ext uri="{FF2B5EF4-FFF2-40B4-BE49-F238E27FC236}">
                      <a16:creationId xmlns:a16="http://schemas.microsoft.com/office/drawing/2014/main" id="{8362A1D1-B141-C1AF-4AEA-138211AD1E47}"/>
                    </a:ext>
                  </a:extLst>
                </p:cNvPr>
                <p:cNvCxnSpPr>
                  <a:cxnSpLocks/>
                  <a:stCxn id="12" idx="1"/>
                </p:cNvCxnSpPr>
                <p:nvPr/>
              </p:nvCxnSpPr>
              <p:spPr>
                <a:xfrm flipH="1">
                  <a:off x="4932040" y="1612218"/>
                  <a:ext cx="1243278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8753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6A454-3D78-8EDF-3424-50860995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Imagem</a:t>
            </a:r>
            <a:r>
              <a:rPr lang="en-GB" dirty="0"/>
              <a:t> Digital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DB6B294-7971-60F5-AE9D-7D1A2E7177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 e Processamento de Imagem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638CAED-153B-E8B7-2DFD-823D407FB6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3</a:t>
            </a:fld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9C0CF-ED21-6063-010A-9B3CD73D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448780"/>
            <a:ext cx="434657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52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4053A-818E-D0A1-9938-9D0B53D6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Imagem</a:t>
            </a:r>
            <a:r>
              <a:rPr lang="en-GB" dirty="0"/>
              <a:t> Digital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F5781BB-7A89-6EF6-D738-25B7FC0A78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 e Processamento de Imagem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E51B89A-6B0E-8D7E-D136-EBC09A0BB9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2402E56-9DA3-CE24-0908-198F44D64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1597839"/>
            <a:ext cx="5233987" cy="464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64EA6D3-BEAD-7240-1B62-74EA5DF9C11C}"/>
              </a:ext>
            </a:extLst>
          </p:cNvPr>
          <p:cNvSpPr txBox="1"/>
          <p:nvPr/>
        </p:nvSpPr>
        <p:spPr>
          <a:xfrm>
            <a:off x="431540" y="1772816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i="1" dirty="0">
                <a:latin typeface="+mn-lt"/>
              </a:rPr>
              <a:t>sampling </a:t>
            </a:r>
            <a:r>
              <a:rPr lang="en-GB" sz="1800" dirty="0">
                <a:latin typeface="+mn-lt"/>
              </a:rPr>
              <a:t>(</a:t>
            </a:r>
            <a:r>
              <a:rPr lang="en-GB" sz="1800" dirty="0" err="1">
                <a:latin typeface="+mn-lt"/>
              </a:rPr>
              <a:t>amostragem</a:t>
            </a:r>
            <a:r>
              <a:rPr lang="en-GB" sz="1800" dirty="0">
                <a:latin typeface="+mn-lt"/>
              </a:rPr>
              <a:t>) – </a:t>
            </a:r>
          </a:p>
          <a:p>
            <a:r>
              <a:rPr lang="en-GB" sz="1800" dirty="0" err="1">
                <a:latin typeface="+mn-lt"/>
              </a:rPr>
              <a:t>discretização</a:t>
            </a:r>
            <a:r>
              <a:rPr lang="en-GB" sz="1800" dirty="0">
                <a:latin typeface="+mn-lt"/>
              </a:rPr>
              <a:t> das </a:t>
            </a:r>
            <a:r>
              <a:rPr lang="en-GB" sz="1800" dirty="0" err="1">
                <a:latin typeface="+mn-lt"/>
              </a:rPr>
              <a:t>coordenadas</a:t>
            </a:r>
            <a:endParaRPr lang="en-GB" sz="1800" dirty="0">
              <a:latin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FB6161-774A-1349-3C1C-A3DBCC187D28}"/>
              </a:ext>
            </a:extLst>
          </p:cNvPr>
          <p:cNvSpPr txBox="1"/>
          <p:nvPr/>
        </p:nvSpPr>
        <p:spPr>
          <a:xfrm>
            <a:off x="416959" y="480038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+mn-lt"/>
              </a:rPr>
              <a:t>quantização</a:t>
            </a:r>
            <a:r>
              <a:rPr lang="en-GB" sz="1800" dirty="0">
                <a:latin typeface="+mn-lt"/>
              </a:rPr>
              <a:t> – </a:t>
            </a:r>
          </a:p>
          <a:p>
            <a:r>
              <a:rPr lang="en-GB" sz="1800" dirty="0" err="1">
                <a:latin typeface="+mn-lt"/>
              </a:rPr>
              <a:t>discretização</a:t>
            </a:r>
            <a:r>
              <a:rPr lang="en-GB" sz="1800" dirty="0">
                <a:latin typeface="+mn-lt"/>
              </a:rPr>
              <a:t> das amplitudes</a:t>
            </a:r>
          </a:p>
        </p:txBody>
      </p:sp>
      <p:cxnSp>
        <p:nvCxnSpPr>
          <p:cNvPr id="10" name="Conexão Curva 9">
            <a:extLst>
              <a:ext uri="{FF2B5EF4-FFF2-40B4-BE49-F238E27FC236}">
                <a16:creationId xmlns:a16="http://schemas.microsoft.com/office/drawing/2014/main" id="{EE3EB115-5415-6B58-B7BA-5A117155F335}"/>
              </a:ext>
            </a:extLst>
          </p:cNvPr>
          <p:cNvCxnSpPr>
            <a:endCxn id="7" idx="2"/>
          </p:cNvCxnSpPr>
          <p:nvPr/>
        </p:nvCxnSpPr>
        <p:spPr>
          <a:xfrm rot="16200000" flipV="1">
            <a:off x="1625771" y="3183071"/>
            <a:ext cx="3156155" cy="2736304"/>
          </a:xfrm>
          <a:prstGeom prst="curvedConnector3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Curva 10">
            <a:extLst>
              <a:ext uri="{FF2B5EF4-FFF2-40B4-BE49-F238E27FC236}">
                <a16:creationId xmlns:a16="http://schemas.microsoft.com/office/drawing/2014/main" id="{5E2D9BFE-D3A4-AA5C-44C6-BF58C7235CBE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 flipV="1">
            <a:off x="1821116" y="5260160"/>
            <a:ext cx="3975025" cy="463551"/>
          </a:xfrm>
          <a:prstGeom prst="curvedConnector4">
            <a:avLst>
              <a:gd name="adj1" fmla="val 7469"/>
              <a:gd name="adj2" fmla="val 282599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D18BA-ED95-E046-C7BD-BEA79036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Imagem</a:t>
            </a:r>
            <a:r>
              <a:rPr lang="en-GB" dirty="0"/>
              <a:t> Digital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A606559-3D36-73C4-178C-56B26E109F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 e Processamento de Imagem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5D8430C-3C22-54F1-B77B-22CC9C595C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5</a:t>
            </a:fld>
            <a:endParaRPr lang="pt-PT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5397492-6874-D8A0-AA38-5F07735F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82762"/>
            <a:ext cx="4424263" cy="443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E7B60FF-9900-B1EC-19B7-DC2A3A76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1838325"/>
            <a:ext cx="9366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32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6855C-7FCC-C7C4-C4C7-AF5A847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Processamento</a:t>
            </a:r>
            <a:r>
              <a:rPr lang="en-GB" dirty="0"/>
              <a:t> Digital de </a:t>
            </a:r>
            <a:r>
              <a:rPr lang="en-GB" dirty="0" err="1"/>
              <a:t>Imagem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CBBFF9-F089-A4A0-DB72-C363517DC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493838"/>
            <a:ext cx="8616950" cy="567010"/>
          </a:xfrm>
        </p:spPr>
        <p:txBody>
          <a:bodyPr/>
          <a:lstStyle/>
          <a:p>
            <a:pPr marL="0" indent="0">
              <a:buNone/>
            </a:pPr>
            <a:r>
              <a:rPr lang="pt-PT" dirty="0">
                <a:effectLst/>
                <a:latin typeface="+mn-lt"/>
              </a:rPr>
              <a:t>Tratamento de imagens digitais usando computadores digitais</a:t>
            </a:r>
          </a:p>
          <a:p>
            <a:endParaRPr lang="en-GB" dirty="0">
              <a:latin typeface="+mn-lt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4B2DE2D-913F-7E77-FACC-5B67678DEF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 e Processamento de Imagem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2BCE2D-6158-20C8-7885-7D5FB5A2D5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6</a:t>
            </a:fld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4AD7423-FBF4-2816-2BE6-D86CE4677E26}"/>
              </a:ext>
            </a:extLst>
          </p:cNvPr>
          <p:cNvSpPr/>
          <p:nvPr/>
        </p:nvSpPr>
        <p:spPr>
          <a:xfrm>
            <a:off x="395536" y="3537012"/>
            <a:ext cx="8316924" cy="2880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EB3700-0F22-8688-4CD5-7016F7B302AC}"/>
              </a:ext>
            </a:extLst>
          </p:cNvPr>
          <p:cNvSpPr txBox="1"/>
          <p:nvPr/>
        </p:nvSpPr>
        <p:spPr>
          <a:xfrm>
            <a:off x="244133" y="2473598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>
                <a:latin typeface="+mn-lt"/>
              </a:rPr>
              <a:t>Processamento</a:t>
            </a:r>
            <a:endParaRPr lang="en-GB" sz="1800" dirty="0">
              <a:latin typeface="+mn-lt"/>
            </a:endParaRPr>
          </a:p>
          <a:p>
            <a:r>
              <a:rPr lang="en-GB" sz="1800" dirty="0">
                <a:latin typeface="+mn-lt"/>
              </a:rPr>
              <a:t>de </a:t>
            </a:r>
            <a:r>
              <a:rPr lang="en-GB" sz="1800" dirty="0" err="1">
                <a:latin typeface="+mn-lt"/>
              </a:rPr>
              <a:t>Imagem</a:t>
            </a:r>
            <a:endParaRPr lang="en-GB" sz="1800" dirty="0">
              <a:latin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AD7E67C-2465-DA88-C59D-3D85E5B8738F}"/>
              </a:ext>
            </a:extLst>
          </p:cNvPr>
          <p:cNvSpPr txBox="1"/>
          <p:nvPr/>
        </p:nvSpPr>
        <p:spPr>
          <a:xfrm>
            <a:off x="7288528" y="2473598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>
                <a:latin typeface="+mn-lt"/>
              </a:rPr>
              <a:t>Visão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por</a:t>
            </a:r>
            <a:endParaRPr lang="en-GB" sz="1800" dirty="0">
              <a:latin typeface="+mn-lt"/>
            </a:endParaRPr>
          </a:p>
          <a:p>
            <a:r>
              <a:rPr lang="en-GB" sz="1800" dirty="0" err="1">
                <a:latin typeface="+mn-lt"/>
              </a:rPr>
              <a:t>Computador</a:t>
            </a:r>
            <a:endParaRPr lang="en-GB" sz="1800" dirty="0">
              <a:latin typeface="+mn-lt"/>
            </a:endParaRPr>
          </a:p>
        </p:txBody>
      </p:sp>
      <p:cxnSp>
        <p:nvCxnSpPr>
          <p:cNvPr id="10" name="Conexão Curva 9">
            <a:extLst>
              <a:ext uri="{FF2B5EF4-FFF2-40B4-BE49-F238E27FC236}">
                <a16:creationId xmlns:a16="http://schemas.microsoft.com/office/drawing/2014/main" id="{A13EA497-11A9-4F03-7255-3ADBE848E41F}"/>
              </a:ext>
            </a:extLst>
          </p:cNvPr>
          <p:cNvCxnSpPr>
            <a:stCxn id="6" idx="1"/>
            <a:endCxn id="7" idx="2"/>
          </p:cNvCxnSpPr>
          <p:nvPr/>
        </p:nvCxnSpPr>
        <p:spPr>
          <a:xfrm rot="10800000" flipH="1">
            <a:off x="395536" y="3119930"/>
            <a:ext cx="816972" cy="561099"/>
          </a:xfrm>
          <a:prstGeom prst="curvedConnector4">
            <a:avLst>
              <a:gd name="adj1" fmla="val -27981"/>
              <a:gd name="adj2" fmla="val 62833"/>
            </a:avLst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Curva 10">
            <a:extLst>
              <a:ext uri="{FF2B5EF4-FFF2-40B4-BE49-F238E27FC236}">
                <a16:creationId xmlns:a16="http://schemas.microsoft.com/office/drawing/2014/main" id="{90DC3EE1-8567-6558-BB06-313272825A1C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H="1" flipV="1">
            <a:off x="8094198" y="3119929"/>
            <a:ext cx="618262" cy="561099"/>
          </a:xfrm>
          <a:prstGeom prst="curvedConnector4">
            <a:avLst>
              <a:gd name="adj1" fmla="val -36975"/>
              <a:gd name="adj2" fmla="val 62833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CEEC57-231E-251D-F1AD-A3CBE3E736F6}"/>
              </a:ext>
            </a:extLst>
          </p:cNvPr>
          <p:cNvSpPr txBox="1"/>
          <p:nvPr/>
        </p:nvSpPr>
        <p:spPr>
          <a:xfrm>
            <a:off x="4057420" y="2985232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latin typeface="+mj-lt"/>
              </a:rPr>
              <a:t>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E72B923-CEB4-A143-DEE7-06627EF7C684}"/>
              </a:ext>
            </a:extLst>
          </p:cNvPr>
          <p:cNvSpPr txBox="1"/>
          <p:nvPr/>
        </p:nvSpPr>
        <p:spPr>
          <a:xfrm>
            <a:off x="407644" y="4325644"/>
            <a:ext cx="8172908" cy="1534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60"/>
              </a:lnSpc>
            </a:pPr>
            <a:r>
              <a:rPr lang="en-GB" sz="1800" b="1" dirty="0" err="1">
                <a:latin typeface="+mn-lt"/>
              </a:rPr>
              <a:t>Processamento</a:t>
            </a:r>
            <a:r>
              <a:rPr lang="en-GB" sz="1800" b="1" dirty="0">
                <a:latin typeface="+mn-lt"/>
              </a:rPr>
              <a:t> digital de </a:t>
            </a:r>
            <a:r>
              <a:rPr lang="en-GB" sz="1800" b="1" dirty="0" err="1">
                <a:latin typeface="+mn-lt"/>
              </a:rPr>
              <a:t>imagem</a:t>
            </a:r>
            <a:r>
              <a:rPr lang="en-GB" sz="1800" b="1" dirty="0">
                <a:latin typeface="+mn-lt"/>
              </a:rPr>
              <a:t>: </a:t>
            </a:r>
          </a:p>
          <a:p>
            <a:pPr>
              <a:lnSpc>
                <a:spcPts val="2860"/>
              </a:lnSpc>
            </a:pPr>
            <a:r>
              <a:rPr lang="en-GB" sz="1800" dirty="0" err="1">
                <a:latin typeface="+mn-lt"/>
              </a:rPr>
              <a:t>processos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cujos</a:t>
            </a:r>
            <a:r>
              <a:rPr lang="en-GB" sz="1800" dirty="0">
                <a:latin typeface="+mn-lt"/>
              </a:rPr>
              <a:t> </a:t>
            </a:r>
            <a:r>
              <a:rPr lang="en-GB" sz="1800" i="1" dirty="0">
                <a:latin typeface="+mn-lt"/>
              </a:rPr>
              <a:t>inputs </a:t>
            </a:r>
            <a:r>
              <a:rPr lang="en-GB" sz="1800" dirty="0">
                <a:latin typeface="+mn-lt"/>
              </a:rPr>
              <a:t>e </a:t>
            </a:r>
            <a:r>
              <a:rPr lang="en-GB" sz="1800" i="1" dirty="0">
                <a:latin typeface="+mn-lt"/>
              </a:rPr>
              <a:t>outputs </a:t>
            </a:r>
            <a:r>
              <a:rPr lang="en-GB" sz="1800" dirty="0" err="1">
                <a:latin typeface="+mn-lt"/>
              </a:rPr>
              <a:t>são</a:t>
            </a:r>
            <a:r>
              <a:rPr lang="en-GB" sz="1800" dirty="0">
                <a:latin typeface="+mn-lt"/>
              </a:rPr>
              <a:t> imagens </a:t>
            </a:r>
            <a:r>
              <a:rPr lang="en-GB" sz="1800" dirty="0" err="1">
                <a:latin typeface="+mn-lt"/>
              </a:rPr>
              <a:t>digitais</a:t>
            </a:r>
            <a:r>
              <a:rPr lang="en-GB" sz="1800" dirty="0">
                <a:latin typeface="+mn-lt"/>
              </a:rPr>
              <a:t> e </a:t>
            </a:r>
          </a:p>
          <a:p>
            <a:pPr>
              <a:lnSpc>
                <a:spcPts val="2860"/>
              </a:lnSpc>
            </a:pPr>
            <a:r>
              <a:rPr lang="en-GB" sz="1800" dirty="0" err="1">
                <a:latin typeface="+mn-lt"/>
              </a:rPr>
              <a:t>processos</a:t>
            </a:r>
            <a:r>
              <a:rPr lang="en-GB" sz="1800" dirty="0">
                <a:latin typeface="+mn-lt"/>
              </a:rPr>
              <a:t> que </a:t>
            </a:r>
            <a:r>
              <a:rPr lang="en-GB" sz="1800" dirty="0" err="1">
                <a:latin typeface="+mn-lt"/>
              </a:rPr>
              <a:t>extraem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atributos</a:t>
            </a:r>
            <a:r>
              <a:rPr lang="en-GB" sz="1800" dirty="0">
                <a:latin typeface="+mn-lt"/>
              </a:rPr>
              <a:t> a </a:t>
            </a:r>
            <a:r>
              <a:rPr lang="en-GB" sz="1800" dirty="0" err="1">
                <a:latin typeface="+mn-lt"/>
              </a:rPr>
              <a:t>partir</a:t>
            </a:r>
            <a:r>
              <a:rPr lang="en-GB" sz="1800" dirty="0">
                <a:latin typeface="+mn-lt"/>
              </a:rPr>
              <a:t> de imagens </a:t>
            </a:r>
            <a:r>
              <a:rPr lang="en-GB" sz="1800" dirty="0" err="1">
                <a:latin typeface="+mn-lt"/>
              </a:rPr>
              <a:t>digitais</a:t>
            </a:r>
            <a:r>
              <a:rPr lang="en-GB" sz="1800" dirty="0">
                <a:latin typeface="+mn-lt"/>
              </a:rPr>
              <a:t>, </a:t>
            </a:r>
            <a:r>
              <a:rPr lang="en-GB" sz="1800" dirty="0" err="1">
                <a:latin typeface="+mn-lt"/>
              </a:rPr>
              <a:t>incluindo</a:t>
            </a:r>
            <a:r>
              <a:rPr lang="en-GB" sz="1800" dirty="0">
                <a:latin typeface="+mn-lt"/>
              </a:rPr>
              <a:t> a </a:t>
            </a:r>
            <a:r>
              <a:rPr lang="en-GB" sz="1800" dirty="0" err="1">
                <a:latin typeface="+mn-lt"/>
              </a:rPr>
              <a:t>identificação</a:t>
            </a:r>
            <a:r>
              <a:rPr lang="en-GB" sz="1800" dirty="0">
                <a:latin typeface="+mn-lt"/>
              </a:rPr>
              <a:t> de </a:t>
            </a:r>
            <a:r>
              <a:rPr lang="en-GB" sz="1800" dirty="0" err="1">
                <a:latin typeface="+mn-lt"/>
              </a:rPr>
              <a:t>objectos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individuais</a:t>
            </a:r>
            <a:r>
              <a:rPr lang="en-GB" sz="1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151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569DB-EA77-31F3-DE39-92B1F0CA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Processamento</a:t>
            </a:r>
            <a:r>
              <a:rPr lang="en-GB" dirty="0"/>
              <a:t> Digital de </a:t>
            </a:r>
            <a:r>
              <a:rPr lang="en-GB" dirty="0" err="1"/>
              <a:t>Imagem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5B6797-2862-C330-104A-BDD93916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493838"/>
            <a:ext cx="8616950" cy="1071066"/>
          </a:xfrm>
        </p:spPr>
        <p:txBody>
          <a:bodyPr/>
          <a:lstStyle/>
          <a:p>
            <a:r>
              <a:rPr lang="en-GB" dirty="0">
                <a:latin typeface="+mn-lt"/>
              </a:rPr>
              <a:t>1921: </a:t>
            </a:r>
            <a:r>
              <a:rPr lang="en-GB" dirty="0" err="1">
                <a:latin typeface="+mn-lt"/>
              </a:rPr>
              <a:t>aparecimento</a:t>
            </a:r>
            <a:r>
              <a:rPr lang="en-GB" dirty="0">
                <a:latin typeface="+mn-lt"/>
              </a:rPr>
              <a:t> de imagens </a:t>
            </a:r>
            <a:r>
              <a:rPr lang="en-GB" dirty="0" err="1">
                <a:latin typeface="+mn-lt"/>
              </a:rPr>
              <a:t>digitais</a:t>
            </a:r>
            <a:endParaRPr lang="en-GB" dirty="0">
              <a:latin typeface="+mn-lt"/>
            </a:endParaRPr>
          </a:p>
          <a:p>
            <a:pPr lvl="1"/>
            <a:r>
              <a:rPr lang="en-GB" dirty="0">
                <a:latin typeface="+mn-lt"/>
              </a:rPr>
              <a:t>a </a:t>
            </a:r>
            <a:r>
              <a:rPr lang="en-GB" dirty="0" err="1">
                <a:latin typeface="+mn-lt"/>
              </a:rPr>
              <a:t>indústria</a:t>
            </a:r>
            <a:r>
              <a:rPr lang="en-GB" dirty="0">
                <a:latin typeface="+mn-lt"/>
              </a:rPr>
              <a:t> dos </a:t>
            </a:r>
            <a:r>
              <a:rPr lang="en-GB" dirty="0" err="1">
                <a:latin typeface="+mn-lt"/>
              </a:rPr>
              <a:t>jornais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transmite</a:t>
            </a:r>
            <a:r>
              <a:rPr lang="en-GB" dirty="0">
                <a:latin typeface="+mn-lt"/>
              </a:rPr>
              <a:t> as </a:t>
            </a:r>
            <a:r>
              <a:rPr lang="en-GB" dirty="0" err="1">
                <a:latin typeface="+mn-lt"/>
              </a:rPr>
              <a:t>primeiras</a:t>
            </a:r>
            <a:r>
              <a:rPr lang="en-GB" dirty="0">
                <a:latin typeface="+mn-lt"/>
              </a:rPr>
              <a:t> imagens </a:t>
            </a:r>
            <a:r>
              <a:rPr lang="en-GB" dirty="0" err="1">
                <a:latin typeface="+mn-lt"/>
              </a:rPr>
              <a:t>por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cabo</a:t>
            </a:r>
            <a:r>
              <a:rPr lang="en-GB" dirty="0">
                <a:latin typeface="+mn-lt"/>
              </a:rPr>
              <a:t> entre Nova </a:t>
            </a:r>
            <a:r>
              <a:rPr lang="en-GB" dirty="0" err="1">
                <a:latin typeface="+mn-lt"/>
              </a:rPr>
              <a:t>Iorque</a:t>
            </a:r>
            <a:r>
              <a:rPr lang="en-GB" dirty="0">
                <a:latin typeface="+mn-lt"/>
              </a:rPr>
              <a:t> e </a:t>
            </a:r>
            <a:r>
              <a:rPr lang="en-GB" dirty="0" err="1">
                <a:latin typeface="+mn-lt"/>
              </a:rPr>
              <a:t>Londres</a:t>
            </a:r>
            <a:endParaRPr lang="en-GB" dirty="0">
              <a:latin typeface="+mn-lt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06E5331-FF5A-7D2D-FB82-7DD0452E1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 e Processamento de Imagem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627ED6-89AF-4CE4-B20E-315960F44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7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C0E998-EC4D-38C5-BE02-2836D83AD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000" y="2428114"/>
            <a:ext cx="4108425" cy="2709189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6FF7B5A-1439-B7ED-BF2A-8922EADCA2E7}"/>
              </a:ext>
            </a:extLst>
          </p:cNvPr>
          <p:cNvSpPr txBox="1">
            <a:spLocks/>
          </p:cNvSpPr>
          <p:nvPr/>
        </p:nvSpPr>
        <p:spPr bwMode="auto">
          <a:xfrm>
            <a:off x="308614" y="5310715"/>
            <a:ext cx="8616950" cy="75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 err="1">
                <a:latin typeface="+mn-lt"/>
              </a:rPr>
              <a:t>não</a:t>
            </a:r>
            <a:r>
              <a:rPr lang="en-GB" kern="0" dirty="0">
                <a:latin typeface="+mn-lt"/>
              </a:rPr>
              <a:t> se </a:t>
            </a:r>
            <a:r>
              <a:rPr lang="en-GB" kern="0" dirty="0" err="1">
                <a:latin typeface="+mn-lt"/>
              </a:rPr>
              <a:t>trata</a:t>
            </a:r>
            <a:r>
              <a:rPr lang="en-GB" kern="0" dirty="0">
                <a:latin typeface="+mn-lt"/>
              </a:rPr>
              <a:t> de  </a:t>
            </a:r>
            <a:r>
              <a:rPr lang="en-GB" kern="0" dirty="0" err="1">
                <a:latin typeface="+mn-lt"/>
              </a:rPr>
              <a:t>Processamento</a:t>
            </a:r>
            <a:r>
              <a:rPr lang="en-GB" kern="0" dirty="0">
                <a:latin typeface="+mn-lt"/>
              </a:rPr>
              <a:t> Digital de </a:t>
            </a:r>
            <a:r>
              <a:rPr lang="en-GB" kern="0" dirty="0" err="1">
                <a:latin typeface="+mn-lt"/>
              </a:rPr>
              <a:t>Imagem</a:t>
            </a:r>
            <a:endParaRPr lang="en-GB" kern="0" dirty="0">
              <a:latin typeface="+mn-lt"/>
            </a:endParaRPr>
          </a:p>
          <a:p>
            <a:pPr lvl="1"/>
            <a:r>
              <a:rPr lang="en-GB" sz="1800" kern="0" dirty="0">
                <a:latin typeface="+mn-lt"/>
              </a:rPr>
              <a:t>o </a:t>
            </a:r>
            <a:r>
              <a:rPr lang="en-GB" sz="1800" kern="0" dirty="0" err="1">
                <a:latin typeface="+mn-lt"/>
              </a:rPr>
              <a:t>computador</a:t>
            </a:r>
            <a:r>
              <a:rPr lang="en-GB" sz="1800" kern="0" dirty="0">
                <a:latin typeface="+mn-lt"/>
              </a:rPr>
              <a:t> digital </a:t>
            </a:r>
            <a:r>
              <a:rPr lang="en-GB" sz="1800" kern="0" dirty="0" err="1">
                <a:latin typeface="+mn-lt"/>
              </a:rPr>
              <a:t>não</a:t>
            </a:r>
            <a:r>
              <a:rPr lang="en-GB" sz="1800" kern="0" dirty="0">
                <a:latin typeface="+mn-lt"/>
              </a:rPr>
              <a:t> </a:t>
            </a:r>
            <a:r>
              <a:rPr lang="en-GB" sz="1800" kern="0" dirty="0" err="1">
                <a:latin typeface="+mn-lt"/>
              </a:rPr>
              <a:t>existia</a:t>
            </a:r>
            <a:r>
              <a:rPr lang="en-GB" sz="1800" kern="0" dirty="0">
                <a:latin typeface="+mn-lt"/>
              </a:rPr>
              <a:t> </a:t>
            </a:r>
            <a:r>
              <a:rPr lang="en-GB" sz="1800" kern="0" dirty="0" err="1">
                <a:latin typeface="+mn-lt"/>
              </a:rPr>
              <a:t>ainda</a:t>
            </a:r>
            <a:endParaRPr lang="en-GB" sz="18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885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E4ECA-53AF-508D-8D91-24D8108C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Processamento</a:t>
            </a:r>
            <a:r>
              <a:rPr lang="en-GB" dirty="0"/>
              <a:t> Digital de </a:t>
            </a:r>
            <a:r>
              <a:rPr lang="en-GB" dirty="0" err="1"/>
              <a:t>Imagem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881746-6043-A17D-E99D-7B96A999F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493838"/>
            <a:ext cx="8616950" cy="1539118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pt-PT" dirty="0">
                <a:effectLst/>
                <a:latin typeface="+mn-lt"/>
              </a:rPr>
              <a:t>A utilização de computadores para melhorar imagens digitais teve o seu início no Jet </a:t>
            </a:r>
            <a:r>
              <a:rPr lang="pt-PT" dirty="0" err="1">
                <a:effectLst/>
                <a:latin typeface="+mn-lt"/>
              </a:rPr>
              <a:t>Propulsion</a:t>
            </a:r>
            <a:r>
              <a:rPr lang="pt-PT" dirty="0">
                <a:effectLst/>
                <a:latin typeface="+mn-lt"/>
              </a:rPr>
              <a:t> </a:t>
            </a:r>
            <a:r>
              <a:rPr lang="pt-PT" dirty="0" err="1">
                <a:effectLst/>
                <a:latin typeface="+mn-lt"/>
              </a:rPr>
              <a:t>Laboratory</a:t>
            </a:r>
            <a:r>
              <a:rPr lang="pt-PT" dirty="0">
                <a:effectLst/>
                <a:latin typeface="+mn-lt"/>
              </a:rPr>
              <a:t> (Pasadena, </a:t>
            </a:r>
            <a:r>
              <a:rPr lang="pt-PT" dirty="0" err="1">
                <a:effectLst/>
                <a:latin typeface="+mn-lt"/>
              </a:rPr>
              <a:t>California</a:t>
            </a:r>
            <a:r>
              <a:rPr lang="pt-PT" dirty="0">
                <a:effectLst/>
                <a:latin typeface="+mn-lt"/>
              </a:rPr>
              <a:t>) em 1964 para corrigir distorções nas imagens da Lua transmitidas pela sonda Ranger 7</a:t>
            </a:r>
            <a:endParaRPr lang="en-GB" dirty="0">
              <a:latin typeface="+mn-lt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0C14227-F73E-50BE-EDF6-D1A6EFED53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 e Processamento de Imagem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52A04D1-FBDD-E36E-56A2-670515D5BE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8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DF6769-53F5-6C4D-0879-AB7E752B8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96" y="3092884"/>
            <a:ext cx="3657600" cy="3536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345AD22-D3FE-93D5-2EFB-67F78492BF4F}"/>
              </a:ext>
            </a:extLst>
          </p:cNvPr>
          <p:cNvSpPr txBox="1"/>
          <p:nvPr/>
        </p:nvSpPr>
        <p:spPr>
          <a:xfrm>
            <a:off x="1058672" y="4076078"/>
            <a:ext cx="3189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effectLst/>
                <a:latin typeface="+mn-lt"/>
              </a:rPr>
              <a:t>The</a:t>
            </a:r>
            <a:r>
              <a:rPr lang="pt-PT" sz="1600" dirty="0">
                <a:latin typeface="+mn-lt"/>
              </a:rPr>
              <a:t> </a:t>
            </a:r>
            <a:r>
              <a:rPr lang="pt-PT" sz="1600" dirty="0" err="1">
                <a:effectLst/>
                <a:latin typeface="+mn-lt"/>
              </a:rPr>
              <a:t>first</a:t>
            </a:r>
            <a:r>
              <a:rPr lang="pt-PT" sz="1600" dirty="0">
                <a:effectLst/>
                <a:latin typeface="+mn-lt"/>
              </a:rPr>
              <a:t> </a:t>
            </a:r>
            <a:r>
              <a:rPr lang="pt-PT" sz="1600" dirty="0" err="1">
                <a:effectLst/>
                <a:latin typeface="+mn-lt"/>
              </a:rPr>
              <a:t>picture</a:t>
            </a:r>
            <a:r>
              <a:rPr lang="pt-PT" sz="1600" dirty="0">
                <a:effectLst/>
                <a:latin typeface="+mn-lt"/>
              </a:rPr>
              <a:t> </a:t>
            </a:r>
            <a:r>
              <a:rPr lang="pt-PT" sz="1600" dirty="0" err="1">
                <a:effectLst/>
                <a:latin typeface="+mn-lt"/>
              </a:rPr>
              <a:t>of</a:t>
            </a:r>
            <a:r>
              <a:rPr lang="pt-PT" sz="1600" dirty="0">
                <a:effectLst/>
                <a:latin typeface="+mn-lt"/>
              </a:rPr>
              <a:t> </a:t>
            </a:r>
            <a:r>
              <a:rPr lang="pt-PT" sz="1600" dirty="0" err="1">
                <a:effectLst/>
                <a:latin typeface="+mn-lt"/>
              </a:rPr>
              <a:t>the</a:t>
            </a:r>
            <a:r>
              <a:rPr lang="pt-PT" sz="1600" dirty="0">
                <a:effectLst/>
                <a:latin typeface="+mn-lt"/>
              </a:rPr>
              <a:t> </a:t>
            </a:r>
            <a:r>
              <a:rPr lang="pt-PT" sz="1600" dirty="0" err="1">
                <a:effectLst/>
                <a:latin typeface="+mn-lt"/>
              </a:rPr>
              <a:t>moon</a:t>
            </a:r>
            <a:r>
              <a:rPr lang="pt-PT" sz="1600" dirty="0">
                <a:effectLst/>
                <a:latin typeface="+mn-lt"/>
              </a:rPr>
              <a:t> </a:t>
            </a:r>
            <a:r>
              <a:rPr lang="pt-PT" sz="1600" dirty="0" err="1">
                <a:effectLst/>
                <a:latin typeface="+mn-lt"/>
              </a:rPr>
              <a:t>by</a:t>
            </a:r>
            <a:r>
              <a:rPr lang="pt-PT" sz="1600" dirty="0">
                <a:effectLst/>
                <a:latin typeface="+mn-lt"/>
              </a:rPr>
              <a:t> a U.S. </a:t>
            </a:r>
            <a:r>
              <a:rPr lang="pt-PT" sz="1600" dirty="0" err="1">
                <a:effectLst/>
                <a:latin typeface="+mn-lt"/>
              </a:rPr>
              <a:t>spacecraft</a:t>
            </a:r>
            <a:r>
              <a:rPr lang="pt-PT" sz="1600" dirty="0">
                <a:effectLst/>
                <a:latin typeface="+mn-lt"/>
              </a:rPr>
              <a:t>. </a:t>
            </a:r>
          </a:p>
          <a:p>
            <a:r>
              <a:rPr lang="pt-PT" sz="1600" dirty="0">
                <a:effectLst/>
                <a:latin typeface="+mn-lt"/>
              </a:rPr>
              <a:t>Ranger</a:t>
            </a:r>
            <a:r>
              <a:rPr lang="pt-PT" sz="1600" dirty="0">
                <a:latin typeface="+mn-lt"/>
              </a:rPr>
              <a:t> </a:t>
            </a:r>
            <a:r>
              <a:rPr lang="pt-PT" sz="1600" dirty="0">
                <a:effectLst/>
                <a:latin typeface="+mn-lt"/>
              </a:rPr>
              <a:t>7 </a:t>
            </a:r>
          </a:p>
          <a:p>
            <a:r>
              <a:rPr lang="pt-PT" sz="1600" dirty="0">
                <a:effectLst/>
                <a:latin typeface="+mn-lt"/>
              </a:rPr>
              <a:t>31, </a:t>
            </a:r>
            <a:r>
              <a:rPr lang="pt-PT" sz="1600" dirty="0" err="1">
                <a:effectLst/>
                <a:latin typeface="+mn-lt"/>
              </a:rPr>
              <a:t>July</a:t>
            </a:r>
            <a:r>
              <a:rPr lang="pt-PT" sz="1600" dirty="0">
                <a:effectLst/>
                <a:latin typeface="+mn-lt"/>
              </a:rPr>
              <a:t>, 1964</a:t>
            </a:r>
          </a:p>
          <a:p>
            <a:r>
              <a:rPr lang="pt-PT" sz="1600" dirty="0">
                <a:effectLst/>
                <a:latin typeface="+mn-lt"/>
              </a:rPr>
              <a:t>17 minutes </a:t>
            </a:r>
            <a:r>
              <a:rPr lang="pt-PT" sz="1600" dirty="0" err="1">
                <a:effectLst/>
                <a:latin typeface="+mn-lt"/>
              </a:rPr>
              <a:t>before</a:t>
            </a:r>
            <a:r>
              <a:rPr lang="pt-PT" sz="1600" dirty="0">
                <a:effectLst/>
                <a:latin typeface="+mn-lt"/>
              </a:rPr>
              <a:t> </a:t>
            </a:r>
            <a:r>
              <a:rPr lang="pt-PT" sz="1600" dirty="0" err="1">
                <a:effectLst/>
                <a:latin typeface="+mn-lt"/>
              </a:rPr>
              <a:t>impact</a:t>
            </a:r>
            <a:endParaRPr lang="pt-PT" sz="1600" dirty="0">
              <a:effectLst/>
              <a:latin typeface="+mn-lt"/>
            </a:endParaRPr>
          </a:p>
          <a:p>
            <a:r>
              <a:rPr lang="pt-PT" sz="1600" dirty="0">
                <a:latin typeface="+mn-lt"/>
              </a:rPr>
              <a:t>[NASA]</a:t>
            </a:r>
            <a:endParaRPr lang="pt-PT" sz="16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247520"/>
      </p:ext>
    </p:extLst>
  </p:cSld>
  <p:clrMapOvr>
    <a:masterClrMapping/>
  </p:clrMapOvr>
</p:sld>
</file>

<file path=ppt/theme/theme1.xml><?xml version="1.0" encoding="utf-8"?>
<a:theme xmlns:a="http://schemas.openxmlformats.org/drawingml/2006/main" name="mcgav">
  <a:themeElements>
    <a:clrScheme name="mcga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cga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cga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ga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mcgav</Template>
  <TotalTime>2864</TotalTime>
  <Words>243</Words>
  <Application>Microsoft Macintosh PowerPoint</Application>
  <PresentationFormat>Apresentação no Ecrã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Calibri</vt:lpstr>
      <vt:lpstr>Cambria Math</vt:lpstr>
      <vt:lpstr>Times New Roman</vt:lpstr>
      <vt:lpstr>Verdana</vt:lpstr>
      <vt:lpstr>mcgav</vt:lpstr>
      <vt:lpstr>Visão por Computador  e Processamento de Imagem</vt:lpstr>
      <vt:lpstr>Imagem Digital</vt:lpstr>
      <vt:lpstr>Imagem Digital</vt:lpstr>
      <vt:lpstr>Imagem Digital</vt:lpstr>
      <vt:lpstr>Imagem Digital</vt:lpstr>
      <vt:lpstr>Processamento Digital de Imagem</vt:lpstr>
      <vt:lpstr>Processamento Digital de Imagem</vt:lpstr>
      <vt:lpstr>Processamento Digital de Imagem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psantos</dc:creator>
  <cp:lastModifiedBy>Luis Paulo Santos</cp:lastModifiedBy>
  <cp:revision>171</cp:revision>
  <dcterms:created xsi:type="dcterms:W3CDTF">2015-03-11T10:40:02Z</dcterms:created>
  <dcterms:modified xsi:type="dcterms:W3CDTF">2024-02-04T21:54:22Z</dcterms:modified>
</cp:coreProperties>
</file>