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6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Microservice Messaging in .NET Core (Chapter 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sz="2000" dirty="0" err="1">
                <a:solidFill>
                  <a:schemeClr val="tx1"/>
                </a:solidFill>
              </a:rPr>
              <a:t>Διαβαστής</a:t>
            </a:r>
            <a:r>
              <a:rPr lang="el-GR" sz="2000" dirty="0">
                <a:solidFill>
                  <a:schemeClr val="tx1"/>
                </a:solidFill>
              </a:rPr>
              <a:t> Βασίλειος (ΜΠΣΠ2309)</a:t>
            </a:r>
          </a:p>
          <a:p>
            <a:r>
              <a:rPr lang="el-GR" sz="2000" dirty="0">
                <a:solidFill>
                  <a:schemeClr val="tx1"/>
                </a:solidFill>
              </a:rPr>
              <a:t>Παπακώστας Παναγιώτης (ΜΠΣΠ2330)</a:t>
            </a:r>
          </a:p>
          <a:p>
            <a:r>
              <a:rPr lang="el-GR" sz="2000" dirty="0">
                <a:solidFill>
                  <a:schemeClr val="tx1"/>
                </a:solidFill>
              </a:rPr>
              <a:t>Σαραντίδης Λυκούργος (ΜΠΣΠ2340)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Flow: Provider to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Messages are sent from the Provider to RabbitMQ, where the Consumer picks them 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RabbitMQ Setup &amp;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Configure RabbitMQ as the message broker with queues and exchanges.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MassTransit Setup &amp;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up MassTransit to publish and consume messages using RabbitMQ as the broker.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message contracts for strong typing and better collaboration between services.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Microservices react to events, improving the overall responsiveness of the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Publish and 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Demonstrating how the Provider publishes messages and multiple Consumers can subscribe to the same event.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Improves scalability, fault tolerance, and allows services to operate independently.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Pitfalls &amp;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include ensuring message delivery, avoiding deadlocks, and managing message duplication.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Demo/Example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 code showing how to implement messaging using </a:t>
            </a:r>
            <a:r>
              <a:rPr dirty="0" err="1"/>
              <a:t>MassTransit</a:t>
            </a:r>
            <a:r>
              <a:rPr dirty="0"/>
              <a:t> and RabbitMQ.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EBAF6-48D8-AC80-831E-484F4665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8" y="3223260"/>
            <a:ext cx="70675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Setup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6846A-0B41-16B0-5EA5-CC5E3F50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084832"/>
            <a:ext cx="7362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Introduction</a:t>
            </a:r>
          </a:p>
          <a:p>
            <a:r>
              <a:rPr dirty="0"/>
              <a:t>- Why Use Messaging?</a:t>
            </a:r>
          </a:p>
          <a:p>
            <a:r>
              <a:rPr dirty="0"/>
              <a:t>- Overview of </a:t>
            </a:r>
            <a:r>
              <a:rPr dirty="0" err="1"/>
              <a:t>MassTransit</a:t>
            </a:r>
            <a:r>
              <a:rPr dirty="0"/>
              <a:t> &amp; RabbitMQ</a:t>
            </a:r>
          </a:p>
          <a:p>
            <a:r>
              <a:rPr dirty="0"/>
              <a:t>- Microservices Architecture</a:t>
            </a:r>
          </a:p>
          <a:p>
            <a:r>
              <a:rPr dirty="0"/>
              <a:t>- Provider &amp; Consumer</a:t>
            </a:r>
          </a:p>
          <a:p>
            <a:r>
              <a:rPr dirty="0"/>
              <a:t>- Message Flow</a:t>
            </a:r>
          </a:p>
          <a:p>
            <a:r>
              <a:rPr dirty="0"/>
              <a:t>- Configuration &amp; Setup</a:t>
            </a:r>
          </a:p>
          <a:p>
            <a:r>
              <a:rPr dirty="0"/>
              <a:t>-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Messaging helps build scalable, resilient microservice systems by decoupling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Microservice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Microservices need a way to communicate asynchronously for scalability and reliability.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Messaging in Microservices?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Asynchronous communication helps to decouple services, improve scalability, and ensure resilience.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MassTransit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MassTransit</a:t>
            </a:r>
            <a:r>
              <a:rPr dirty="0"/>
              <a:t> is a .NET-based framework for handling message-based communication in microservices.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RabbitMQ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RabbitMQ is an open-source message broker that facilitates message routing between microservices.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on implementing message-based communication using </a:t>
            </a:r>
            <a:r>
              <a:rPr lang="en-US" dirty="0" err="1"/>
              <a:t>MassTransit</a:t>
            </a:r>
            <a:r>
              <a:rPr lang="en-US" dirty="0"/>
              <a:t> and RabbitMQ. The implementation of microservice messaging includes the following projects (contained within </a:t>
            </a:r>
            <a:r>
              <a:rPr lang="en-US" dirty="0" err="1"/>
              <a:t>MessageMicroservices</a:t>
            </a:r>
            <a:r>
              <a:rPr lang="en-US" dirty="0"/>
              <a:t> solution):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InvoiceMicroservice</a:t>
            </a:r>
            <a:r>
              <a:rPr lang="en-US" dirty="0"/>
              <a:t> (producer)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PaymentMicroservice</a:t>
            </a:r>
            <a:r>
              <a:rPr lang="en-US" dirty="0"/>
              <a:t> (consumer)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Provider Microservice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Provider sends messages based on events or triggers within the system.</a:t>
            </a:r>
            <a:endParaRPr lang="en-US" dirty="0"/>
          </a:p>
          <a:p>
            <a:r>
              <a:rPr lang="en-US" dirty="0" err="1"/>
              <a:t>InvoiceMicroservice</a:t>
            </a:r>
            <a:r>
              <a:rPr lang="en-US" dirty="0"/>
              <a:t>: a microservice which publishes a message about the newly created invoices (producer).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Microservice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Consumer subscribes to messages and processes them asynchronously.</a:t>
            </a:r>
            <a:endParaRPr lang="en-US" dirty="0"/>
          </a:p>
          <a:p>
            <a:r>
              <a:rPr lang="en-US" dirty="0" err="1"/>
              <a:t>PaymentMicroservice</a:t>
            </a:r>
            <a:r>
              <a:rPr lang="en-US" dirty="0"/>
              <a:t>: a microservice which receives the message that an invoice was created (consumer). Serves as a quick example of a downstream microservice that reacts to the creation of an invoice.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411</Words>
  <Application>Microsoft Office PowerPoint</Application>
  <PresentationFormat>On-screen Show (4:3)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Tw Cen MT</vt:lpstr>
      <vt:lpstr>Tw Cen MT Condensed</vt:lpstr>
      <vt:lpstr>Wingdings</vt:lpstr>
      <vt:lpstr>Wingdings 3</vt:lpstr>
      <vt:lpstr>Integral</vt:lpstr>
      <vt:lpstr>Microservice Messaging in .NET Core (Chapter 5)</vt:lpstr>
      <vt:lpstr>Agenda</vt:lpstr>
      <vt:lpstr>Introduction to Microservice Messaging</vt:lpstr>
      <vt:lpstr>Why Use Messaging in Microservices?</vt:lpstr>
      <vt:lpstr>Overview of MassTransit</vt:lpstr>
      <vt:lpstr>Overview of RabbitMQ</vt:lpstr>
      <vt:lpstr>Microservices Architecture</vt:lpstr>
      <vt:lpstr>Provider Microservice Overview</vt:lpstr>
      <vt:lpstr>Consumer Microservice Overview</vt:lpstr>
      <vt:lpstr>Communication Flow: Provider to Consumer</vt:lpstr>
      <vt:lpstr>RabbitMQ Setup &amp; Configuration</vt:lpstr>
      <vt:lpstr>MassTransit Setup &amp; Configuration</vt:lpstr>
      <vt:lpstr>Message Contracts</vt:lpstr>
      <vt:lpstr>Event-Driven Architecture Overview</vt:lpstr>
      <vt:lpstr>Use Case: Publish and Subscribe</vt:lpstr>
      <vt:lpstr>Advantages of Asynchronous Communication</vt:lpstr>
      <vt:lpstr>Potential Pitfalls &amp; Considerations</vt:lpstr>
      <vt:lpstr>Demo/Example Code</vt:lpstr>
      <vt:lpstr>Configuration &amp; Setup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Lykourgos S.</cp:lastModifiedBy>
  <cp:revision>5</cp:revision>
  <dcterms:created xsi:type="dcterms:W3CDTF">2013-01-27T09:14:16Z</dcterms:created>
  <dcterms:modified xsi:type="dcterms:W3CDTF">2024-10-26T16:08:10Z</dcterms:modified>
  <cp:category/>
</cp:coreProperties>
</file>