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3"/>
    <p:sldId id="257" r:id="rId4"/>
    <p:sldId id="258" r:id="rId5"/>
    <p:sldId id="259" r:id="rId6"/>
    <p:sldId id="263" r:id="rId7"/>
    <p:sldId id="261" r:id="rId8"/>
    <p:sldId id="262" r:id="rId9"/>
    <p:sldId id="264" r:id="rId10"/>
    <p:sldId id="265" r:id="rId11"/>
    <p:sldId id="268" r:id="rId12"/>
    <p:sldId id="279" r:id="rId13"/>
    <p:sldId id="277" r:id="rId14"/>
    <p:sldId id="274" r:id="rId15"/>
    <p:sldId id="267" r:id="rId16"/>
    <p:sldId id="283" r:id="rId17"/>
    <p:sldId id="284" r:id="rId18"/>
    <p:sldId id="272" r:id="rId19"/>
    <p:sldId id="285" r:id="rId20"/>
    <p:sldId id="291" r:id="rId21"/>
    <p:sldId id="290" r:id="rId22"/>
    <p:sldId id="278" r:id="rId23"/>
    <p:sldId id="280"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BCD2"/>
    <a:srgbClr val="F8F9FE"/>
    <a:srgbClr val="B68E81"/>
    <a:srgbClr val="CDD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95" y="53"/>
      </p:cViewPr>
      <p:guideLst/>
    </p:cSldViewPr>
  </p:slideViewPr>
  <p:notesTextViewPr>
    <p:cViewPr>
      <p:scale>
        <a:sx n="1" d="1"/>
        <a:sy n="1" d="1"/>
      </p:scale>
      <p:origin x="0" y="0"/>
    </p:cViewPr>
  </p:notesTextViewPr>
  <p:sorterViewPr>
    <p:cViewPr>
      <p:scale>
        <a:sx n="100" d="100"/>
        <a:sy n="100" d="100"/>
      </p:scale>
      <p:origin x="0" y="-5851"/>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302F7FF-28B6-42F5-AAEF-2A8CD1940CF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1EB4617-0DBA-4125-95AF-74645C082F3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302F7FF-28B6-42F5-AAEF-2A8CD1940CF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1EB4617-0DBA-4125-95AF-74645C082F3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302F7FF-28B6-42F5-AAEF-2A8CD1940CF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1EB4617-0DBA-4125-95AF-74645C082F3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302F7FF-28B6-42F5-AAEF-2A8CD1940CF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1EB4617-0DBA-4125-95AF-74645C082F3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1302F7FF-28B6-42F5-AAEF-2A8CD1940CF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1EB4617-0DBA-4125-95AF-74645C082F3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302F7FF-28B6-42F5-AAEF-2A8CD1940CF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1EB4617-0DBA-4125-95AF-74645C082F3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302F7FF-28B6-42F5-AAEF-2A8CD1940CF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1EB4617-0DBA-4125-95AF-74645C082F3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302F7FF-28B6-42F5-AAEF-2A8CD1940CF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1EB4617-0DBA-4125-95AF-74645C082F3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302F7FF-28B6-42F5-AAEF-2A8CD1940CF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1EB4617-0DBA-4125-95AF-74645C082F3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1302F7FF-28B6-42F5-AAEF-2A8CD1940CF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1EB4617-0DBA-4125-95AF-74645C082F3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1302F7FF-28B6-42F5-AAEF-2A8CD1940CF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1EB4617-0DBA-4125-95AF-74645C082F3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02F7FF-28B6-42F5-AAEF-2A8CD1940CF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EB4617-0DBA-4125-95AF-74645C082F3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12" name="组合 11"/>
          <p:cNvGrpSpPr/>
          <p:nvPr/>
        </p:nvGrpSpPr>
        <p:grpSpPr>
          <a:xfrm>
            <a:off x="2176145" y="1200784"/>
            <a:ext cx="8420735" cy="4530726"/>
            <a:chOff x="3971432" y="2941853"/>
            <a:chExt cx="4598278" cy="931550"/>
          </a:xfrm>
        </p:grpSpPr>
        <p:sp>
          <p:nvSpPr>
            <p:cNvPr id="5" name="文本框 4"/>
            <p:cNvSpPr txBox="1"/>
            <p:nvPr/>
          </p:nvSpPr>
          <p:spPr>
            <a:xfrm>
              <a:off x="5392769" y="3677432"/>
              <a:ext cx="1931755" cy="19597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0" i="0" u="none" strike="noStrike" kern="0" cap="none" spc="0" normalizeH="0" baseline="0" noProof="0" dirty="0" smtClean="0">
                  <a:ln>
                    <a:noFill/>
                  </a:ln>
                  <a:effectLst/>
                  <a:uLnTx/>
                  <a:uFillTx/>
                  <a:latin typeface="幼圆" panose="02010509060101010101" pitchFamily="49" charset="-122"/>
                  <a:ea typeface="幼圆" panose="02010509060101010101" pitchFamily="49" charset="-122"/>
                </a:rPr>
                <a:t>指导教师：谷  钰</a:t>
              </a:r>
              <a:endParaRPr kumimoji="0" lang="zh-CN" altLang="en-US" sz="2800" b="0" i="0" u="none" strike="noStrike" kern="0" cap="none" spc="0" normalizeH="0" baseline="0" noProof="0" dirty="0" smtClean="0">
                <a:ln>
                  <a:noFill/>
                </a:ln>
                <a:effectLst/>
                <a:uLnTx/>
                <a:uFillTx/>
                <a:latin typeface="幼圆" panose="02010509060101010101" pitchFamily="49" charset="-122"/>
                <a:ea typeface="幼圆" panose="02010509060101010101" pitchFamily="49"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0" i="0" u="none" strike="noStrike" kern="0" cap="none" spc="0" normalizeH="0" baseline="0" noProof="0" dirty="0">
                  <a:ln>
                    <a:noFill/>
                  </a:ln>
                  <a:effectLst/>
                  <a:uLnTx/>
                  <a:uFillTx/>
                  <a:latin typeface="幼圆" panose="02010509060101010101" pitchFamily="49" charset="-122"/>
                  <a:ea typeface="幼圆" panose="02010509060101010101" pitchFamily="49" charset="-122"/>
                </a:rPr>
                <a:t>学生姓名：张智惠</a:t>
              </a:r>
              <a:endParaRPr kumimoji="0" lang="zh-CN" altLang="en-US" sz="2800" b="0" i="0" u="none" strike="noStrike" kern="0" cap="none" spc="0" normalizeH="0" baseline="0" noProof="0" dirty="0">
                <a:ln>
                  <a:noFill/>
                </a:ln>
                <a:effectLst/>
                <a:uLnTx/>
                <a:uFillTx/>
                <a:latin typeface="幼圆" panose="02010509060101010101" pitchFamily="49" charset="-122"/>
                <a:ea typeface="幼圆" panose="02010509060101010101" pitchFamily="49" charset="-122"/>
              </a:endParaRPr>
            </a:p>
          </p:txBody>
        </p:sp>
        <p:sp>
          <p:nvSpPr>
            <p:cNvPr id="6" name="文本框 5"/>
            <p:cNvSpPr txBox="1"/>
            <p:nvPr/>
          </p:nvSpPr>
          <p:spPr>
            <a:xfrm>
              <a:off x="3971432" y="2941853"/>
              <a:ext cx="4598278" cy="145314"/>
            </a:xfrm>
            <a:prstGeom prst="rect">
              <a:avLst/>
            </a:prstGeom>
            <a:noFill/>
          </p:spPr>
          <p:txBody>
            <a:bodyPr wrap="square" rtlCol="0">
              <a:spAutoFit/>
              <a:scene3d>
                <a:camera prst="orthographicFront"/>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4000" i="0" u="none" strike="noStrike" kern="0" cap="none" spc="0" normalizeH="0" baseline="0" noProof="0" dirty="0">
                  <a:solidFill>
                    <a:schemeClr val="tx1"/>
                  </a:solidFill>
                  <a:effectLst>
                    <a:outerShdw blurRad="38100" dist="19050" dir="2700000" algn="tl" rotWithShape="0">
                      <a:schemeClr val="dk1">
                        <a:alpha val="40000"/>
                      </a:schemeClr>
                    </a:outerShdw>
                  </a:effectLst>
                  <a:uLnTx/>
                  <a:uFillTx/>
                  <a:latin typeface="黑体" panose="02010609060101010101" charset="-122"/>
                  <a:ea typeface="黑体" panose="02010609060101010101" charset="-122"/>
                </a:rPr>
                <a:t>利民社区服务管理系统的设计与实现</a:t>
              </a:r>
              <a:endParaRPr kumimoji="0" lang="zh-CN" altLang="en-US" sz="4000" i="0" u="none" strike="noStrike" kern="0" cap="none" spc="0" normalizeH="0" baseline="0" noProof="0" dirty="0">
                <a:solidFill>
                  <a:schemeClr val="tx1"/>
                </a:solidFill>
                <a:effectLst>
                  <a:outerShdw blurRad="38100" dist="19050" dir="2700000" algn="tl" rotWithShape="0">
                    <a:schemeClr val="dk1">
                      <a:alpha val="40000"/>
                    </a:schemeClr>
                  </a:outerShdw>
                </a:effectLst>
                <a:uLnTx/>
                <a:uFillTx/>
                <a:latin typeface="黑体" panose="02010609060101010101" charset="-122"/>
                <a:ea typeface="黑体" panose="02010609060101010101" charset="-122"/>
              </a:endParaRPr>
            </a:p>
          </p:txBody>
        </p:sp>
        <p:grpSp>
          <p:nvGrpSpPr>
            <p:cNvPr id="8" name="组合 7"/>
            <p:cNvGrpSpPr/>
            <p:nvPr/>
          </p:nvGrpSpPr>
          <p:grpSpPr>
            <a:xfrm>
              <a:off x="4026824" y="3198124"/>
              <a:ext cx="4429756" cy="577422"/>
              <a:chOff x="2212684" y="3300311"/>
              <a:chExt cx="4429756" cy="577422"/>
            </a:xfrm>
          </p:grpSpPr>
          <p:sp>
            <p:nvSpPr>
              <p:cNvPr id="9" name="文本框 8"/>
              <p:cNvSpPr txBox="1"/>
              <p:nvPr/>
            </p:nvSpPr>
            <p:spPr>
              <a:xfrm>
                <a:off x="2269898" y="3300311"/>
                <a:ext cx="4372542" cy="170643"/>
              </a:xfrm>
              <a:prstGeom prst="rect">
                <a:avLst/>
              </a:prstGeom>
              <a:noFill/>
            </p:spPr>
            <p:txBody>
              <a:bodyPr wrap="square" rtlCol="0">
                <a:spAutoFit/>
              </a:bodyPr>
              <a:lstStyle/>
              <a:p>
                <a:pPr lvl="0" algn="ctr">
                  <a:defRPr/>
                </a:pPr>
                <a:r>
                  <a:rPr lang="en-US" altLang="zh-CN" sz="2400" dirty="0" smtClean="0">
                    <a:solidFill>
                      <a:schemeClr val="tx1">
                        <a:lumMod val="85000"/>
                        <a:lumOff val="15000"/>
                      </a:schemeClr>
                    </a:solidFill>
                    <a:latin typeface="黑体" panose="02010609060101010101" charset="-122"/>
                    <a:ea typeface="黑体" panose="02010609060101010101" charset="-122"/>
                  </a:rPr>
                  <a:t>Design and implementation of </a:t>
                </a:r>
                <a:endParaRPr lang="en-US" altLang="zh-CN" sz="2400" dirty="0" smtClean="0">
                  <a:solidFill>
                    <a:schemeClr val="tx1">
                      <a:lumMod val="85000"/>
                      <a:lumOff val="15000"/>
                    </a:schemeClr>
                  </a:solidFill>
                  <a:latin typeface="黑体" panose="02010609060101010101" charset="-122"/>
                  <a:ea typeface="黑体" panose="02010609060101010101" charset="-122"/>
                </a:endParaRPr>
              </a:p>
              <a:p>
                <a:pPr lvl="0" algn="ctr">
                  <a:defRPr/>
                </a:pPr>
                <a:r>
                  <a:rPr lang="en-US" altLang="zh-CN" sz="2400" dirty="0" smtClean="0">
                    <a:solidFill>
                      <a:schemeClr val="tx1">
                        <a:lumMod val="85000"/>
                        <a:lumOff val="15000"/>
                      </a:schemeClr>
                    </a:solidFill>
                    <a:latin typeface="黑体" panose="02010609060101010101" charset="-122"/>
                    <a:ea typeface="黑体" panose="02010609060101010101" charset="-122"/>
                  </a:rPr>
                  <a:t>Limin Community Service Management System</a:t>
                </a:r>
                <a:endParaRPr lang="en-US" altLang="zh-CN" sz="2400" dirty="0" smtClean="0">
                  <a:solidFill>
                    <a:schemeClr val="tx1">
                      <a:lumMod val="85000"/>
                      <a:lumOff val="15000"/>
                    </a:schemeClr>
                  </a:solidFill>
                  <a:latin typeface="黑体" panose="02010609060101010101" charset="-122"/>
                  <a:ea typeface="黑体" panose="02010609060101010101" charset="-122"/>
                </a:endParaRPr>
              </a:p>
            </p:txBody>
          </p:sp>
          <p:cxnSp>
            <p:nvCxnSpPr>
              <p:cNvPr id="10" name="直接连接符 9"/>
              <p:cNvCxnSpPr/>
              <p:nvPr/>
            </p:nvCxnSpPr>
            <p:spPr>
              <a:xfrm>
                <a:off x="2212684" y="3877733"/>
                <a:ext cx="902712" cy="0"/>
              </a:xfrm>
              <a:prstGeom prst="line">
                <a:avLst/>
              </a:prstGeom>
              <a:ln w="12700">
                <a:solidFill>
                  <a:srgbClr val="425467"/>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682716" y="3877733"/>
                <a:ext cx="902712" cy="0"/>
              </a:xfrm>
              <a:prstGeom prst="line">
                <a:avLst/>
              </a:prstGeom>
              <a:ln w="12700">
                <a:solidFill>
                  <a:srgbClr val="425467"/>
                </a:solidFill>
              </a:ln>
            </p:spPr>
            <p:style>
              <a:lnRef idx="1">
                <a:schemeClr val="accent1"/>
              </a:lnRef>
              <a:fillRef idx="0">
                <a:schemeClr val="accent1"/>
              </a:fillRef>
              <a:effectRef idx="0">
                <a:schemeClr val="accent1"/>
              </a:effectRef>
              <a:fontRef idx="minor">
                <a:schemeClr val="tx1"/>
              </a:fontRef>
            </p:style>
          </p:cxnSp>
        </p:grpSp>
      </p:grpSp>
    </p:spTree>
    <p:custDataLst>
      <p:tags r:id="rId2"/>
    </p:custData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圆角矩形 3"/>
          <p:cNvSpPr/>
          <p:nvPr/>
        </p:nvSpPr>
        <p:spPr>
          <a:xfrm>
            <a:off x="2782414" y="2157372"/>
            <a:ext cx="6923088" cy="2557462"/>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 name="组合 1"/>
          <p:cNvGrpSpPr/>
          <p:nvPr/>
        </p:nvGrpSpPr>
        <p:grpSpPr bwMode="auto">
          <a:xfrm>
            <a:off x="3174211" y="2974853"/>
            <a:ext cx="6132512" cy="922020"/>
            <a:chOff x="2645003" y="3018068"/>
            <a:chExt cx="6132512" cy="921833"/>
          </a:xfrm>
        </p:grpSpPr>
        <p:sp>
          <p:nvSpPr>
            <p:cNvPr id="6" name="文本框 51"/>
            <p:cNvSpPr txBox="1">
              <a:spLocks noChangeArrowheads="1"/>
            </p:cNvSpPr>
            <p:nvPr/>
          </p:nvSpPr>
          <p:spPr bwMode="auto">
            <a:xfrm>
              <a:off x="4264093" y="3018068"/>
              <a:ext cx="2926080" cy="921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5400" b="1" dirty="0">
                  <a:solidFill>
                    <a:schemeClr val="tx1">
                      <a:lumMod val="85000"/>
                      <a:lumOff val="15000"/>
                    </a:schemeClr>
                  </a:solidFill>
                  <a:latin typeface="微软雅黑" panose="020B0503020204020204" pitchFamily="34" charset="-122"/>
                  <a:ea typeface="微软雅黑" panose="020B0503020204020204" pitchFamily="34" charset="-122"/>
                </a:rPr>
                <a:t>系统设计</a:t>
              </a:r>
              <a:endParaRPr lang="zh-CN" altLang="en-US" sz="5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2645003" y="3479936"/>
              <a:ext cx="131762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7459890" y="3479936"/>
              <a:ext cx="131762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10" name="椭圆 9"/>
          <p:cNvSpPr/>
          <p:nvPr/>
        </p:nvSpPr>
        <p:spPr bwMode="auto">
          <a:xfrm>
            <a:off x="5427992" y="1017790"/>
            <a:ext cx="1625600" cy="1625600"/>
          </a:xfrm>
          <a:prstGeom prst="ellipse">
            <a:avLst/>
          </a:prstGeom>
          <a:solidFill>
            <a:srgbClr val="CDDAEA"/>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7"/>
          <p:cNvSpPr txBox="1">
            <a:spLocks noChangeArrowheads="1"/>
          </p:cNvSpPr>
          <p:nvPr/>
        </p:nvSpPr>
        <p:spPr bwMode="auto">
          <a:xfrm>
            <a:off x="5824867" y="1368628"/>
            <a:ext cx="92365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5400" dirty="0" smtClean="0">
                <a:solidFill>
                  <a:schemeClr val="tx1">
                    <a:lumMod val="85000"/>
                    <a:lumOff val="15000"/>
                  </a:schemeClr>
                </a:solidFill>
                <a:latin typeface="Impact" panose="020B0806030902050204" pitchFamily="34" charset="0"/>
              </a:rPr>
              <a:t>03</a:t>
            </a:r>
            <a:endParaRPr lang="zh-CN" altLang="en-US" sz="5400" dirty="0">
              <a:solidFill>
                <a:schemeClr val="tx1">
                  <a:lumMod val="85000"/>
                  <a:lumOff val="15000"/>
                </a:schemeClr>
              </a:solidFill>
              <a:latin typeface="Impact" panose="020B080603090205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l="-13000" r="-11000"/>
          </a:stretch>
        </a:blipFill>
        <a:effectLst/>
      </p:bgPr>
    </p:bg>
    <p:spTree>
      <p:nvGrpSpPr>
        <p:cNvPr id="1" name=""/>
        <p:cNvGrpSpPr/>
        <p:nvPr/>
      </p:nvGrpSpPr>
      <p:grpSpPr>
        <a:xfrm>
          <a:off x="0" y="0"/>
          <a:ext cx="0" cy="0"/>
          <a:chOff x="0" y="0"/>
          <a:chExt cx="0" cy="0"/>
        </a:xfrm>
      </p:grpSpPr>
      <p:sp>
        <p:nvSpPr>
          <p:cNvPr id="16" name="文本框 15"/>
          <p:cNvSpPr txBox="1"/>
          <p:nvPr/>
        </p:nvSpPr>
        <p:spPr>
          <a:xfrm>
            <a:off x="1224858" y="224069"/>
            <a:ext cx="2335794" cy="645160"/>
          </a:xfrm>
          <a:prstGeom prst="rect">
            <a:avLst/>
          </a:prstGeom>
          <a:noFill/>
        </p:spPr>
        <p:txBody>
          <a:bodyPr wrap="square" rtlCol="0">
            <a:spAutoFit/>
            <a:scene3d>
              <a:camera prst="orthographicFront"/>
              <a:lightRig rig="threePt" dir="t"/>
            </a:scene3d>
          </a:bodyPr>
          <a:p>
            <a:pPr algn="ctr"/>
            <a:r>
              <a:rPr lang="zh-CN" altLang="en-US" sz="3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微软雅黑" panose="020B0503020204020204" pitchFamily="34" charset="-122"/>
                <a:ea typeface="微软雅黑" panose="020B0503020204020204" pitchFamily="34" charset="-122"/>
              </a:rPr>
              <a:t>系统设计</a:t>
            </a:r>
            <a:endParaRPr lang="zh-CN" altLang="en-US" sz="3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微软雅黑" panose="020B0503020204020204" pitchFamily="34" charset="-122"/>
              <a:ea typeface="微软雅黑" panose="020B0503020204020204" pitchFamily="34" charset="-122"/>
            </a:endParaRPr>
          </a:p>
        </p:txBody>
      </p:sp>
      <p:pic>
        <p:nvPicPr>
          <p:cNvPr id="17" name="图片 65" descr="整体ER"/>
          <p:cNvPicPr>
            <a:picLocks noChangeAspect="1"/>
          </p:cNvPicPr>
          <p:nvPr/>
        </p:nvPicPr>
        <p:blipFill>
          <a:blip r:embed="rId2">
            <a:clrChange>
              <a:clrFrom>
                <a:srgbClr val="FFFFFF">
                  <a:alpha val="100000"/>
                </a:srgbClr>
              </a:clrFrom>
              <a:clrTo>
                <a:srgbClr val="FFFFFF">
                  <a:alpha val="100000"/>
                  <a:alpha val="0"/>
                </a:srgbClr>
              </a:clrTo>
            </a:clrChange>
          </a:blip>
          <a:srcRect l="801" t="5191" r="1381" b="2099"/>
          <a:stretch>
            <a:fillRect/>
          </a:stretch>
        </p:blipFill>
        <p:spPr>
          <a:xfrm>
            <a:off x="1606550" y="869315"/>
            <a:ext cx="9759950" cy="5014595"/>
          </a:xfrm>
          <a:prstGeom prst="rect">
            <a:avLst/>
          </a:prstGeom>
        </p:spPr>
      </p:pic>
      <p:sp>
        <p:nvSpPr>
          <p:cNvPr id="18" name="横卷形 17"/>
          <p:cNvSpPr/>
          <p:nvPr/>
        </p:nvSpPr>
        <p:spPr>
          <a:xfrm>
            <a:off x="5358765" y="5861685"/>
            <a:ext cx="2299335" cy="669925"/>
          </a:xfrm>
          <a:prstGeom prst="horizontalScroll">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CN" altLang="en-US"/>
          </a:p>
        </p:txBody>
      </p:sp>
      <p:sp>
        <p:nvSpPr>
          <p:cNvPr id="19" name="文本框 18"/>
          <p:cNvSpPr txBox="1"/>
          <p:nvPr/>
        </p:nvSpPr>
        <p:spPr>
          <a:xfrm>
            <a:off x="5712460" y="6012815"/>
            <a:ext cx="1798955" cy="398780"/>
          </a:xfrm>
          <a:prstGeom prst="rect">
            <a:avLst/>
          </a:prstGeom>
          <a:noFill/>
        </p:spPr>
        <p:txBody>
          <a:bodyPr wrap="square" rtlCol="0">
            <a:spAutoFit/>
          </a:bodyPr>
          <a:p>
            <a:r>
              <a:rPr lang="zh-CN" altLang="en-US" sz="2000"/>
              <a:t>系统整体E-R图</a:t>
            </a:r>
            <a:endParaRPr lang="zh-CN" altLang="en-US" sz="2000"/>
          </a:p>
        </p:txBody>
      </p:sp>
      <p:cxnSp>
        <p:nvCxnSpPr>
          <p:cNvPr id="4" name="肘形连接符 3"/>
          <p:cNvCxnSpPr/>
          <p:nvPr/>
        </p:nvCxnSpPr>
        <p:spPr>
          <a:xfrm>
            <a:off x="2374265" y="3991610"/>
            <a:ext cx="904240" cy="3175"/>
          </a:xfrm>
          <a:prstGeom prst="bentConnector2">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肘形连接符 6"/>
          <p:cNvCxnSpPr/>
          <p:nvPr/>
        </p:nvCxnSpPr>
        <p:spPr>
          <a:xfrm>
            <a:off x="3656330" y="4002405"/>
            <a:ext cx="804545" cy="3175"/>
          </a:xfrm>
          <a:prstGeom prst="bentConnector3">
            <a:avLst>
              <a:gd name="adj1" fmla="val 50039"/>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肘形连接符 7"/>
          <p:cNvCxnSpPr/>
          <p:nvPr/>
        </p:nvCxnSpPr>
        <p:spPr>
          <a:xfrm>
            <a:off x="4752340" y="4216400"/>
            <a:ext cx="960120" cy="11430"/>
          </a:xfrm>
          <a:prstGeom prst="bentConnector3">
            <a:avLst>
              <a:gd name="adj1" fmla="val 50066"/>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肘形连接符 8"/>
          <p:cNvCxnSpPr/>
          <p:nvPr/>
        </p:nvCxnSpPr>
        <p:spPr>
          <a:xfrm>
            <a:off x="4446905" y="3296285"/>
            <a:ext cx="737235" cy="3175"/>
          </a:xfrm>
          <a:prstGeom prst="bentConnector2">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肘形连接符 10"/>
          <p:cNvCxnSpPr/>
          <p:nvPr/>
        </p:nvCxnSpPr>
        <p:spPr>
          <a:xfrm>
            <a:off x="5492115" y="3293110"/>
            <a:ext cx="902335" cy="3175"/>
          </a:xfrm>
          <a:prstGeom prst="bentConnector3">
            <a:avLst>
              <a:gd name="adj1" fmla="val 50035"/>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肘形连接符 11"/>
          <p:cNvCxnSpPr/>
          <p:nvPr/>
        </p:nvCxnSpPr>
        <p:spPr>
          <a:xfrm flipV="1">
            <a:off x="10567670" y="3548380"/>
            <a:ext cx="862330" cy="12065"/>
          </a:xfrm>
          <a:prstGeom prst="bentConnector3">
            <a:avLst>
              <a:gd name="adj1" fmla="val 50074"/>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p:nvPr/>
        </p:nvCxnSpPr>
        <p:spPr>
          <a:xfrm>
            <a:off x="10567670" y="2212975"/>
            <a:ext cx="765175" cy="12065"/>
          </a:xfrm>
          <a:prstGeom prst="bentConnector3">
            <a:avLst>
              <a:gd name="adj1" fmla="val 50041"/>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p:nvPr/>
        </p:nvCxnSpPr>
        <p:spPr>
          <a:xfrm>
            <a:off x="9581515" y="2101850"/>
            <a:ext cx="721995" cy="12065"/>
          </a:xfrm>
          <a:prstGeom prst="bentConnector3">
            <a:avLst>
              <a:gd name="adj1" fmla="val 50044"/>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0" name="肘形连接符 19"/>
          <p:cNvCxnSpPr/>
          <p:nvPr/>
        </p:nvCxnSpPr>
        <p:spPr>
          <a:xfrm>
            <a:off x="9581515" y="3311525"/>
            <a:ext cx="735965" cy="12700"/>
          </a:xfrm>
          <a:prstGeom prst="bentConnector3">
            <a:avLst>
              <a:gd name="adj1" fmla="val 50043"/>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1" name="肘形连接符 20"/>
          <p:cNvCxnSpPr/>
          <p:nvPr/>
        </p:nvCxnSpPr>
        <p:spPr>
          <a:xfrm>
            <a:off x="8594090" y="3293110"/>
            <a:ext cx="861060" cy="3175"/>
          </a:xfrm>
          <a:prstGeom prst="bentConnector3">
            <a:avLst>
              <a:gd name="adj1" fmla="val 50074"/>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l="-13000" r="-11000"/>
          </a:stretch>
        </a:blipFill>
        <a:effectLst/>
      </p:bgPr>
    </p:bg>
    <p:spTree>
      <p:nvGrpSpPr>
        <p:cNvPr id="1" name=""/>
        <p:cNvGrpSpPr/>
        <p:nvPr/>
      </p:nvGrpSpPr>
      <p:grpSpPr>
        <a:xfrm>
          <a:off x="0" y="0"/>
          <a:ext cx="0" cy="0"/>
          <a:chOff x="0" y="0"/>
          <a:chExt cx="0" cy="0"/>
        </a:xfrm>
      </p:grpSpPr>
      <p:sp>
        <p:nvSpPr>
          <p:cNvPr id="44129" name="矩形 44128"/>
          <p:cNvSpPr/>
          <p:nvPr/>
        </p:nvSpPr>
        <p:spPr>
          <a:xfrm>
            <a:off x="4650740" y="147320"/>
            <a:ext cx="1924050" cy="46355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dirty="0">
                <a:latin typeface="Arial" panose="020B0604020202020204" pitchFamily="34" charset="0"/>
              </a:rPr>
              <a:t>点击组织机构管理</a:t>
            </a:r>
            <a:endParaRPr lang="zh-CN" altLang="en-US" dirty="0">
              <a:latin typeface="Arial" panose="020B0604020202020204" pitchFamily="34" charset="0"/>
            </a:endParaRPr>
          </a:p>
        </p:txBody>
      </p:sp>
      <p:sp>
        <p:nvSpPr>
          <p:cNvPr id="44131" name="流程图: 决策 44130"/>
          <p:cNvSpPr/>
          <p:nvPr/>
        </p:nvSpPr>
        <p:spPr>
          <a:xfrm>
            <a:off x="4010025" y="989965"/>
            <a:ext cx="3205480" cy="729615"/>
          </a:xfrm>
          <a:prstGeom prst="flowChartDecision">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dirty="0">
                <a:latin typeface="Arial" panose="020B0604020202020204" pitchFamily="34" charset="0"/>
              </a:rPr>
              <a:t>是否展开组织机构节点</a:t>
            </a:r>
            <a:endParaRPr lang="zh-CN" altLang="en-US" dirty="0">
              <a:latin typeface="Arial" panose="020B0604020202020204" pitchFamily="34" charset="0"/>
            </a:endParaRPr>
          </a:p>
        </p:txBody>
      </p:sp>
      <p:sp>
        <p:nvSpPr>
          <p:cNvPr id="44133" name="矩形 44132"/>
          <p:cNvSpPr/>
          <p:nvPr/>
        </p:nvSpPr>
        <p:spPr>
          <a:xfrm>
            <a:off x="4811078" y="4101783"/>
            <a:ext cx="1576387" cy="36671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dirty="0">
                <a:latin typeface="Arial" panose="020B0604020202020204" pitchFamily="34" charset="0"/>
              </a:rPr>
              <a:t>显示部门节点</a:t>
            </a:r>
            <a:endParaRPr lang="zh-CN" altLang="en-US" dirty="0">
              <a:latin typeface="Arial" panose="020B0604020202020204" pitchFamily="34" charset="0"/>
            </a:endParaRPr>
          </a:p>
        </p:txBody>
      </p:sp>
      <p:sp>
        <p:nvSpPr>
          <p:cNvPr id="44136" name="直接连接符 44135"/>
          <p:cNvSpPr/>
          <p:nvPr/>
        </p:nvSpPr>
        <p:spPr>
          <a:xfrm>
            <a:off x="5612765" y="610870"/>
            <a:ext cx="635" cy="379095"/>
          </a:xfrm>
          <a:prstGeom prst="line">
            <a:avLst/>
          </a:prstGeom>
          <a:ln w="9525" cap="flat" cmpd="sng">
            <a:solidFill>
              <a:schemeClr val="tx1"/>
            </a:solidFill>
            <a:prstDash val="solid"/>
            <a:headEnd type="none" w="med" len="med"/>
            <a:tailEnd type="triangle" w="med" len="med"/>
          </a:ln>
        </p:spPr>
      </p:sp>
      <p:sp>
        <p:nvSpPr>
          <p:cNvPr id="44137" name="直接连接符 44136"/>
          <p:cNvSpPr/>
          <p:nvPr/>
        </p:nvSpPr>
        <p:spPr>
          <a:xfrm flipH="1">
            <a:off x="5599430" y="1719580"/>
            <a:ext cx="635" cy="356870"/>
          </a:xfrm>
          <a:prstGeom prst="line">
            <a:avLst/>
          </a:prstGeom>
          <a:ln w="9525" cap="flat" cmpd="sng">
            <a:solidFill>
              <a:schemeClr val="tx1"/>
            </a:solidFill>
            <a:prstDash val="solid"/>
            <a:headEnd type="none" w="med" len="med"/>
            <a:tailEnd type="triangle" w="med" len="med"/>
          </a:ln>
        </p:spPr>
      </p:sp>
      <p:sp>
        <p:nvSpPr>
          <p:cNvPr id="44143" name="矩形 44142"/>
          <p:cNvSpPr/>
          <p:nvPr/>
        </p:nvSpPr>
        <p:spPr>
          <a:xfrm>
            <a:off x="4900930" y="5928995"/>
            <a:ext cx="1350963" cy="43497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dirty="0">
                <a:latin typeface="Arial" panose="020B0604020202020204" pitchFamily="34" charset="0"/>
              </a:rPr>
              <a:t>显示社区名称</a:t>
            </a:r>
            <a:endParaRPr lang="zh-CN" altLang="en-US" dirty="0">
              <a:latin typeface="Arial" panose="020B0604020202020204" pitchFamily="34" charset="0"/>
            </a:endParaRPr>
          </a:p>
        </p:txBody>
      </p:sp>
      <p:sp>
        <p:nvSpPr>
          <p:cNvPr id="44150" name="文本框 44149"/>
          <p:cNvSpPr txBox="1"/>
          <p:nvPr/>
        </p:nvSpPr>
        <p:spPr>
          <a:xfrm>
            <a:off x="5267960" y="1720215"/>
            <a:ext cx="331470" cy="368300"/>
          </a:xfrm>
          <a:prstGeom prst="rect">
            <a:avLst/>
          </a:prstGeom>
          <a:noFill/>
          <a:ln w="9525">
            <a:noFill/>
          </a:ln>
        </p:spPr>
        <p:txBody>
          <a:bodyPr wrap="square">
            <a:spAutoFit/>
          </a:bodyPr>
          <a:p>
            <a:pPr>
              <a:spcBef>
                <a:spcPct val="50000"/>
              </a:spcBef>
            </a:pPr>
            <a:r>
              <a:rPr lang="en-US" altLang="zh-CN">
                <a:latin typeface="Arial" panose="020B0604020202020204" pitchFamily="34" charset="0"/>
              </a:rPr>
              <a:t>Y</a:t>
            </a:r>
            <a:endParaRPr lang="en-US" altLang="zh-CN">
              <a:latin typeface="Arial" panose="020B0604020202020204" pitchFamily="34" charset="0"/>
            </a:endParaRPr>
          </a:p>
        </p:txBody>
      </p:sp>
      <p:sp>
        <p:nvSpPr>
          <p:cNvPr id="44151" name="文本框 44150"/>
          <p:cNvSpPr txBox="1"/>
          <p:nvPr/>
        </p:nvSpPr>
        <p:spPr>
          <a:xfrm>
            <a:off x="3644900" y="1490663"/>
            <a:ext cx="365125" cy="368300"/>
          </a:xfrm>
          <a:prstGeom prst="rect">
            <a:avLst/>
          </a:prstGeom>
          <a:noFill/>
          <a:ln w="9525">
            <a:noFill/>
          </a:ln>
        </p:spPr>
        <p:txBody>
          <a:bodyPr wrap="square">
            <a:spAutoFit/>
          </a:bodyPr>
          <a:p>
            <a:pPr>
              <a:spcBef>
                <a:spcPct val="50000"/>
              </a:spcBef>
            </a:pPr>
            <a:r>
              <a:rPr lang="en-US" altLang="zh-CN">
                <a:latin typeface="Arial" panose="020B0604020202020204" pitchFamily="34" charset="0"/>
              </a:rPr>
              <a:t>N</a:t>
            </a:r>
            <a:endParaRPr lang="en-US" altLang="zh-CN">
              <a:latin typeface="Arial" panose="020B0604020202020204" pitchFamily="34" charset="0"/>
            </a:endParaRPr>
          </a:p>
        </p:txBody>
      </p:sp>
      <p:sp>
        <p:nvSpPr>
          <p:cNvPr id="44163" name="流程图: 决策 44162"/>
          <p:cNvSpPr/>
          <p:nvPr/>
        </p:nvSpPr>
        <p:spPr>
          <a:xfrm>
            <a:off x="3969385" y="2927985"/>
            <a:ext cx="3246120" cy="689610"/>
          </a:xfrm>
          <a:prstGeom prst="flowChartDecision">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dirty="0">
                <a:latin typeface="Arial" panose="020B0604020202020204" pitchFamily="34" charset="0"/>
              </a:rPr>
              <a:t>是否展开街道节点</a:t>
            </a:r>
            <a:endParaRPr lang="zh-CN" altLang="en-US" dirty="0">
              <a:latin typeface="Arial" panose="020B0604020202020204" pitchFamily="34" charset="0"/>
            </a:endParaRPr>
          </a:p>
        </p:txBody>
      </p:sp>
      <p:sp>
        <p:nvSpPr>
          <p:cNvPr id="44164" name="矩形 44163"/>
          <p:cNvSpPr/>
          <p:nvPr/>
        </p:nvSpPr>
        <p:spPr>
          <a:xfrm>
            <a:off x="4551680" y="2088515"/>
            <a:ext cx="2098040" cy="3937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dirty="0">
                <a:latin typeface="Arial" panose="020B0604020202020204" pitchFamily="34" charset="0"/>
              </a:rPr>
              <a:t>显示街道节点</a:t>
            </a:r>
            <a:endParaRPr lang="zh-CN" altLang="en-US" dirty="0">
              <a:latin typeface="Arial" panose="020B0604020202020204" pitchFamily="34" charset="0"/>
            </a:endParaRPr>
          </a:p>
        </p:txBody>
      </p:sp>
      <p:sp>
        <p:nvSpPr>
          <p:cNvPr id="44165" name="直接连接符 44164"/>
          <p:cNvSpPr/>
          <p:nvPr/>
        </p:nvSpPr>
        <p:spPr>
          <a:xfrm>
            <a:off x="5599430" y="2482850"/>
            <a:ext cx="635" cy="445135"/>
          </a:xfrm>
          <a:prstGeom prst="line">
            <a:avLst/>
          </a:prstGeom>
          <a:ln w="9525" cap="flat" cmpd="sng">
            <a:solidFill>
              <a:schemeClr val="tx1"/>
            </a:solidFill>
            <a:prstDash val="solid"/>
            <a:headEnd type="none" w="med" len="med"/>
            <a:tailEnd type="triangle" w="med" len="med"/>
          </a:ln>
        </p:spPr>
      </p:sp>
      <p:sp>
        <p:nvSpPr>
          <p:cNvPr id="44166" name="直接连接符 44165"/>
          <p:cNvSpPr/>
          <p:nvPr/>
        </p:nvSpPr>
        <p:spPr>
          <a:xfrm>
            <a:off x="5585460" y="3647440"/>
            <a:ext cx="635" cy="454660"/>
          </a:xfrm>
          <a:prstGeom prst="line">
            <a:avLst/>
          </a:prstGeom>
          <a:ln w="9525" cap="flat" cmpd="sng">
            <a:solidFill>
              <a:schemeClr val="tx1"/>
            </a:solidFill>
            <a:prstDash val="solid"/>
            <a:headEnd type="none" w="med" len="med"/>
            <a:tailEnd type="triangle" w="med" len="med"/>
          </a:ln>
        </p:spPr>
      </p:sp>
      <p:sp>
        <p:nvSpPr>
          <p:cNvPr id="44169" name="直接连接符 44168"/>
          <p:cNvSpPr/>
          <p:nvPr/>
        </p:nvSpPr>
        <p:spPr>
          <a:xfrm flipV="1">
            <a:off x="8653145" y="1617980"/>
            <a:ext cx="3175" cy="345440"/>
          </a:xfrm>
          <a:prstGeom prst="line">
            <a:avLst/>
          </a:prstGeom>
          <a:ln w="9525" cap="flat" cmpd="sng">
            <a:solidFill>
              <a:schemeClr val="tx1"/>
            </a:solidFill>
            <a:prstDash val="solid"/>
            <a:headEnd type="none" w="med" len="med"/>
            <a:tailEnd type="triangle" w="med" len="med"/>
          </a:ln>
        </p:spPr>
      </p:sp>
      <p:sp>
        <p:nvSpPr>
          <p:cNvPr id="44170" name="文本框 44169"/>
          <p:cNvSpPr txBox="1"/>
          <p:nvPr/>
        </p:nvSpPr>
        <p:spPr>
          <a:xfrm>
            <a:off x="3527425" y="3279775"/>
            <a:ext cx="482600" cy="368300"/>
          </a:xfrm>
          <a:prstGeom prst="rect">
            <a:avLst/>
          </a:prstGeom>
          <a:noFill/>
          <a:ln w="9525">
            <a:noFill/>
          </a:ln>
        </p:spPr>
        <p:txBody>
          <a:bodyPr wrap="square">
            <a:spAutoFit/>
          </a:bodyPr>
          <a:p>
            <a:pPr>
              <a:spcBef>
                <a:spcPct val="50000"/>
              </a:spcBef>
            </a:pPr>
            <a:r>
              <a:rPr lang="en-US" altLang="zh-CN">
                <a:latin typeface="Arial" panose="020B0604020202020204" pitchFamily="34" charset="0"/>
              </a:rPr>
              <a:t>N</a:t>
            </a:r>
            <a:endParaRPr lang="en-US" altLang="zh-CN">
              <a:latin typeface="Arial" panose="020B0604020202020204" pitchFamily="34" charset="0"/>
            </a:endParaRPr>
          </a:p>
        </p:txBody>
      </p:sp>
      <p:sp>
        <p:nvSpPr>
          <p:cNvPr id="44171" name="文本框 44170"/>
          <p:cNvSpPr txBox="1"/>
          <p:nvPr/>
        </p:nvSpPr>
        <p:spPr>
          <a:xfrm>
            <a:off x="5143818" y="3765550"/>
            <a:ext cx="331787" cy="366713"/>
          </a:xfrm>
          <a:prstGeom prst="rect">
            <a:avLst/>
          </a:prstGeom>
          <a:noFill/>
          <a:ln w="9525">
            <a:noFill/>
          </a:ln>
        </p:spPr>
        <p:txBody>
          <a:bodyPr>
            <a:spAutoFit/>
          </a:bodyPr>
          <a:p>
            <a:pPr>
              <a:spcBef>
                <a:spcPct val="50000"/>
              </a:spcBef>
            </a:pPr>
            <a:r>
              <a:rPr lang="en-US" altLang="zh-CN">
                <a:latin typeface="Arial" panose="020B0604020202020204" pitchFamily="34" charset="0"/>
              </a:rPr>
              <a:t>Y</a:t>
            </a:r>
            <a:endParaRPr lang="en-US" altLang="zh-CN">
              <a:latin typeface="Arial" panose="020B0604020202020204" pitchFamily="34" charset="0"/>
            </a:endParaRPr>
          </a:p>
        </p:txBody>
      </p:sp>
      <p:sp>
        <p:nvSpPr>
          <p:cNvPr id="76" name="文本框 75"/>
          <p:cNvSpPr txBox="1"/>
          <p:nvPr/>
        </p:nvSpPr>
        <p:spPr>
          <a:xfrm>
            <a:off x="1144905" y="147320"/>
            <a:ext cx="2120900" cy="645160"/>
          </a:xfrm>
          <a:prstGeom prst="rect">
            <a:avLst/>
          </a:prstGeom>
          <a:noFill/>
        </p:spPr>
        <p:txBody>
          <a:bodyPr wrap="square" rtlCol="0">
            <a:spAutoFit/>
            <a:scene3d>
              <a:camera prst="orthographicFront"/>
              <a:lightRig rig="threePt" dir="t"/>
            </a:scene3d>
          </a:bodyPr>
          <a:p>
            <a:pPr algn="ctr"/>
            <a:r>
              <a:rPr lang="zh-CN" altLang="en-US" sz="3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微软雅黑" panose="020B0503020204020204" pitchFamily="34" charset="-122"/>
                <a:ea typeface="微软雅黑" panose="020B0503020204020204" pitchFamily="34" charset="-122"/>
              </a:rPr>
              <a:t>系统设计</a:t>
            </a:r>
            <a:endParaRPr lang="zh-CN" altLang="en-US" sz="3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微软雅黑" panose="020B0503020204020204" pitchFamily="34" charset="-122"/>
              <a:ea typeface="微软雅黑" panose="020B0503020204020204" pitchFamily="34" charset="-122"/>
            </a:endParaRPr>
          </a:p>
        </p:txBody>
      </p:sp>
      <p:sp>
        <p:nvSpPr>
          <p:cNvPr id="78" name="竖卷形 77"/>
          <p:cNvSpPr/>
          <p:nvPr/>
        </p:nvSpPr>
        <p:spPr>
          <a:xfrm>
            <a:off x="1144905" y="1358900"/>
            <a:ext cx="887095" cy="4357370"/>
          </a:xfrm>
          <a:prstGeom prst="verticalScroll">
            <a:avLst/>
          </a:prstGeom>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sp>
        <p:nvSpPr>
          <p:cNvPr id="79" name="文本框 78"/>
          <p:cNvSpPr txBox="1"/>
          <p:nvPr/>
        </p:nvSpPr>
        <p:spPr>
          <a:xfrm>
            <a:off x="1359535" y="1534160"/>
            <a:ext cx="457200" cy="4154170"/>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sym typeface="+mn-ea"/>
              </a:rPr>
              <a:t>组织机构管理模块流程图</a:t>
            </a:r>
            <a:endParaRPr lang="zh-CN" altLang="en-US" sz="2400">
              <a:latin typeface="微软雅黑" panose="020B0503020204020204" pitchFamily="34" charset="-122"/>
              <a:ea typeface="微软雅黑" panose="020B0503020204020204" pitchFamily="34" charset="-122"/>
              <a:sym typeface="+mn-ea"/>
            </a:endParaRPr>
          </a:p>
        </p:txBody>
      </p:sp>
      <p:sp>
        <p:nvSpPr>
          <p:cNvPr id="80" name="直接连接符 79"/>
          <p:cNvSpPr/>
          <p:nvPr/>
        </p:nvSpPr>
        <p:spPr>
          <a:xfrm flipH="1">
            <a:off x="5586095" y="4498975"/>
            <a:ext cx="1905" cy="304800"/>
          </a:xfrm>
          <a:prstGeom prst="line">
            <a:avLst/>
          </a:prstGeom>
          <a:ln w="9525" cap="flat" cmpd="sng">
            <a:solidFill>
              <a:schemeClr val="tx1"/>
            </a:solidFill>
            <a:prstDash val="solid"/>
            <a:headEnd type="none" w="med" len="med"/>
            <a:tailEnd type="triangle" w="med" len="med"/>
          </a:ln>
        </p:spPr>
      </p:sp>
      <p:sp>
        <p:nvSpPr>
          <p:cNvPr id="3" name="直接连接符 2"/>
          <p:cNvSpPr/>
          <p:nvPr/>
        </p:nvSpPr>
        <p:spPr>
          <a:xfrm flipH="1" flipV="1">
            <a:off x="3491865" y="1354455"/>
            <a:ext cx="596900" cy="1270"/>
          </a:xfrm>
          <a:prstGeom prst="line">
            <a:avLst/>
          </a:prstGeom>
          <a:ln w="9525" cap="flat" cmpd="sng">
            <a:solidFill>
              <a:schemeClr val="tx1"/>
            </a:solidFill>
            <a:prstDash val="solid"/>
            <a:headEnd type="none" w="med" len="med"/>
            <a:tailEnd type="triangle" w="med" len="med"/>
          </a:ln>
        </p:spPr>
      </p:sp>
      <p:sp>
        <p:nvSpPr>
          <p:cNvPr id="4" name="矩形 3"/>
          <p:cNvSpPr/>
          <p:nvPr/>
        </p:nvSpPr>
        <p:spPr>
          <a:xfrm>
            <a:off x="2140585" y="989330"/>
            <a:ext cx="1351280" cy="73088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dirty="0">
                <a:latin typeface="Arial" panose="020B0604020202020204" pitchFamily="34" charset="0"/>
              </a:rPr>
              <a:t>只显示组织</a:t>
            </a:r>
            <a:endParaRPr lang="zh-CN" altLang="en-US" dirty="0">
              <a:latin typeface="Arial" panose="020B0604020202020204" pitchFamily="34" charset="0"/>
            </a:endParaRPr>
          </a:p>
          <a:p>
            <a:pPr algn="ctr"/>
            <a:r>
              <a:rPr lang="zh-CN" altLang="en-US" dirty="0">
                <a:latin typeface="Arial" panose="020B0604020202020204" pitchFamily="34" charset="0"/>
              </a:rPr>
              <a:t>机构节点</a:t>
            </a:r>
            <a:endParaRPr lang="zh-CN" altLang="en-US" dirty="0">
              <a:latin typeface="Arial" panose="020B0604020202020204" pitchFamily="34" charset="0"/>
            </a:endParaRPr>
          </a:p>
        </p:txBody>
      </p:sp>
      <p:sp>
        <p:nvSpPr>
          <p:cNvPr id="5" name="直接连接符 4"/>
          <p:cNvSpPr/>
          <p:nvPr/>
        </p:nvSpPr>
        <p:spPr>
          <a:xfrm flipH="1">
            <a:off x="3372485" y="3266440"/>
            <a:ext cx="596900" cy="13335"/>
          </a:xfrm>
          <a:prstGeom prst="line">
            <a:avLst/>
          </a:prstGeom>
          <a:ln w="9525" cap="flat" cmpd="sng">
            <a:solidFill>
              <a:schemeClr val="tx1"/>
            </a:solidFill>
            <a:prstDash val="solid"/>
            <a:headEnd type="none" w="med" len="med"/>
            <a:tailEnd type="triangle" w="med" len="med"/>
          </a:ln>
        </p:spPr>
      </p:sp>
      <p:sp>
        <p:nvSpPr>
          <p:cNvPr id="6" name="矩形 5"/>
          <p:cNvSpPr/>
          <p:nvPr/>
        </p:nvSpPr>
        <p:spPr>
          <a:xfrm>
            <a:off x="2112645" y="2891155"/>
            <a:ext cx="1259840" cy="73088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dirty="0">
                <a:latin typeface="Arial" panose="020B0604020202020204" pitchFamily="34" charset="0"/>
              </a:rPr>
              <a:t>显示街道</a:t>
            </a:r>
            <a:endParaRPr lang="zh-CN" altLang="en-US" dirty="0">
              <a:latin typeface="Arial" panose="020B0604020202020204" pitchFamily="34" charset="0"/>
            </a:endParaRPr>
          </a:p>
          <a:p>
            <a:pPr algn="ctr"/>
            <a:r>
              <a:rPr lang="zh-CN" altLang="en-US" dirty="0">
                <a:latin typeface="Arial" panose="020B0604020202020204" pitchFamily="34" charset="0"/>
              </a:rPr>
              <a:t>节点</a:t>
            </a:r>
            <a:endParaRPr lang="zh-CN" altLang="en-US" dirty="0">
              <a:latin typeface="Arial" panose="020B0604020202020204" pitchFamily="34" charset="0"/>
            </a:endParaRPr>
          </a:p>
        </p:txBody>
      </p:sp>
      <p:sp>
        <p:nvSpPr>
          <p:cNvPr id="7" name="流程图: 决策 6"/>
          <p:cNvSpPr/>
          <p:nvPr/>
        </p:nvSpPr>
        <p:spPr>
          <a:xfrm>
            <a:off x="3964305" y="4803775"/>
            <a:ext cx="3246120" cy="689610"/>
          </a:xfrm>
          <a:prstGeom prst="flowChartDecision">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dirty="0">
                <a:latin typeface="Arial" panose="020B0604020202020204" pitchFamily="34" charset="0"/>
              </a:rPr>
              <a:t>是否展开部门节点</a:t>
            </a:r>
            <a:endParaRPr lang="zh-CN" altLang="en-US" dirty="0">
              <a:latin typeface="Arial" panose="020B0604020202020204" pitchFamily="34" charset="0"/>
            </a:endParaRPr>
          </a:p>
        </p:txBody>
      </p:sp>
      <p:sp>
        <p:nvSpPr>
          <p:cNvPr id="8" name="直接连接符 7"/>
          <p:cNvSpPr/>
          <p:nvPr/>
        </p:nvSpPr>
        <p:spPr>
          <a:xfrm flipH="1">
            <a:off x="5567680" y="5493385"/>
            <a:ext cx="17780" cy="435610"/>
          </a:xfrm>
          <a:prstGeom prst="line">
            <a:avLst/>
          </a:prstGeom>
          <a:ln w="9525" cap="flat" cmpd="sng">
            <a:solidFill>
              <a:schemeClr val="tx1"/>
            </a:solidFill>
            <a:prstDash val="solid"/>
            <a:headEnd type="none" w="med" len="med"/>
            <a:tailEnd type="triangle" w="med" len="med"/>
          </a:ln>
        </p:spPr>
      </p:sp>
      <p:sp>
        <p:nvSpPr>
          <p:cNvPr id="11" name="文本框 10"/>
          <p:cNvSpPr txBox="1"/>
          <p:nvPr/>
        </p:nvSpPr>
        <p:spPr>
          <a:xfrm>
            <a:off x="5270818" y="5499100"/>
            <a:ext cx="331787" cy="368300"/>
          </a:xfrm>
          <a:prstGeom prst="rect">
            <a:avLst/>
          </a:prstGeom>
          <a:noFill/>
          <a:ln w="9525">
            <a:noFill/>
          </a:ln>
        </p:spPr>
        <p:txBody>
          <a:bodyPr wrap="square">
            <a:spAutoFit/>
          </a:bodyPr>
          <a:p>
            <a:pPr>
              <a:spcBef>
                <a:spcPct val="50000"/>
              </a:spcBef>
            </a:pPr>
            <a:r>
              <a:rPr lang="en-US" altLang="zh-CN">
                <a:latin typeface="Arial" panose="020B0604020202020204" pitchFamily="34" charset="0"/>
              </a:rPr>
              <a:t>Y</a:t>
            </a:r>
            <a:endParaRPr lang="en-US" altLang="zh-CN">
              <a:latin typeface="Arial" panose="020B0604020202020204" pitchFamily="34" charset="0"/>
            </a:endParaRPr>
          </a:p>
        </p:txBody>
      </p:sp>
      <p:sp>
        <p:nvSpPr>
          <p:cNvPr id="12" name="文本框 11"/>
          <p:cNvSpPr txBox="1"/>
          <p:nvPr/>
        </p:nvSpPr>
        <p:spPr>
          <a:xfrm>
            <a:off x="3527425" y="5151120"/>
            <a:ext cx="482600" cy="368300"/>
          </a:xfrm>
          <a:prstGeom prst="rect">
            <a:avLst/>
          </a:prstGeom>
          <a:noFill/>
          <a:ln w="9525">
            <a:noFill/>
          </a:ln>
        </p:spPr>
        <p:txBody>
          <a:bodyPr wrap="square">
            <a:spAutoFit/>
          </a:bodyPr>
          <a:p>
            <a:pPr>
              <a:spcBef>
                <a:spcPct val="50000"/>
              </a:spcBef>
            </a:pPr>
            <a:r>
              <a:rPr lang="en-US" altLang="zh-CN">
                <a:latin typeface="Arial" panose="020B0604020202020204" pitchFamily="34" charset="0"/>
              </a:rPr>
              <a:t>N</a:t>
            </a:r>
            <a:endParaRPr lang="en-US" altLang="zh-CN">
              <a:latin typeface="Arial" panose="020B0604020202020204" pitchFamily="34" charset="0"/>
            </a:endParaRPr>
          </a:p>
        </p:txBody>
      </p:sp>
      <p:sp>
        <p:nvSpPr>
          <p:cNvPr id="13" name="直接连接符 12"/>
          <p:cNvSpPr/>
          <p:nvPr/>
        </p:nvSpPr>
        <p:spPr>
          <a:xfrm flipH="1">
            <a:off x="3372485" y="5137785"/>
            <a:ext cx="596900" cy="13335"/>
          </a:xfrm>
          <a:prstGeom prst="line">
            <a:avLst/>
          </a:prstGeom>
          <a:ln w="9525" cap="flat" cmpd="sng">
            <a:solidFill>
              <a:schemeClr val="tx1"/>
            </a:solidFill>
            <a:prstDash val="solid"/>
            <a:headEnd type="none" w="med" len="med"/>
            <a:tailEnd type="triangle" w="med" len="med"/>
          </a:ln>
        </p:spPr>
      </p:sp>
      <p:sp>
        <p:nvSpPr>
          <p:cNvPr id="14" name="矩形 13"/>
          <p:cNvSpPr/>
          <p:nvPr/>
        </p:nvSpPr>
        <p:spPr>
          <a:xfrm>
            <a:off x="2112645" y="4762500"/>
            <a:ext cx="1259840" cy="73088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dirty="0">
                <a:latin typeface="Arial" panose="020B0604020202020204" pitchFamily="34" charset="0"/>
              </a:rPr>
              <a:t>显示部门</a:t>
            </a:r>
            <a:endParaRPr lang="zh-CN" altLang="en-US" dirty="0">
              <a:latin typeface="Arial" panose="020B0604020202020204" pitchFamily="34" charset="0"/>
            </a:endParaRPr>
          </a:p>
          <a:p>
            <a:pPr algn="ctr"/>
            <a:r>
              <a:rPr lang="zh-CN" altLang="en-US" dirty="0">
                <a:latin typeface="Arial" panose="020B0604020202020204" pitchFamily="34" charset="0"/>
              </a:rPr>
              <a:t>节点</a:t>
            </a:r>
            <a:endParaRPr lang="zh-CN" altLang="en-US" dirty="0">
              <a:latin typeface="Arial" panose="020B0604020202020204" pitchFamily="34" charset="0"/>
            </a:endParaRPr>
          </a:p>
        </p:txBody>
      </p:sp>
      <p:sp>
        <p:nvSpPr>
          <p:cNvPr id="18" name="流程图: 决策 17"/>
          <p:cNvSpPr/>
          <p:nvPr/>
        </p:nvSpPr>
        <p:spPr>
          <a:xfrm>
            <a:off x="7108190" y="1962785"/>
            <a:ext cx="3120390" cy="628650"/>
          </a:xfrm>
          <a:prstGeom prst="flowChartDecision">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dirty="0">
                <a:latin typeface="Arial" panose="020B0604020202020204" pitchFamily="34" charset="0"/>
              </a:rPr>
              <a:t>是否对街道节点进行操作</a:t>
            </a:r>
            <a:endParaRPr lang="zh-CN" altLang="en-US" dirty="0">
              <a:latin typeface="Arial" panose="020B0604020202020204" pitchFamily="34" charset="0"/>
            </a:endParaRPr>
          </a:p>
        </p:txBody>
      </p:sp>
      <p:sp>
        <p:nvSpPr>
          <p:cNvPr id="19" name="直接连接符 18"/>
          <p:cNvSpPr/>
          <p:nvPr/>
        </p:nvSpPr>
        <p:spPr>
          <a:xfrm>
            <a:off x="6649720" y="2270760"/>
            <a:ext cx="458470" cy="635"/>
          </a:xfrm>
          <a:prstGeom prst="line">
            <a:avLst/>
          </a:prstGeom>
          <a:ln w="9525" cap="flat" cmpd="sng">
            <a:solidFill>
              <a:schemeClr val="tx1"/>
            </a:solidFill>
            <a:prstDash val="solid"/>
            <a:headEnd type="none" w="med" len="med"/>
            <a:tailEnd type="triangle" w="med" len="med"/>
          </a:ln>
        </p:spPr>
      </p:sp>
      <p:sp>
        <p:nvSpPr>
          <p:cNvPr id="22" name="直接连接符 21"/>
          <p:cNvSpPr/>
          <p:nvPr/>
        </p:nvSpPr>
        <p:spPr>
          <a:xfrm>
            <a:off x="10228580" y="2271395"/>
            <a:ext cx="440055" cy="635"/>
          </a:xfrm>
          <a:prstGeom prst="line">
            <a:avLst/>
          </a:prstGeom>
          <a:ln w="9525" cap="flat" cmpd="sng">
            <a:solidFill>
              <a:schemeClr val="tx1"/>
            </a:solidFill>
            <a:prstDash val="solid"/>
            <a:headEnd type="none" w="med" len="med"/>
            <a:tailEnd type="triangle" w="med" len="med"/>
          </a:ln>
        </p:spPr>
      </p:sp>
      <p:sp>
        <p:nvSpPr>
          <p:cNvPr id="23" name="文本框 22"/>
          <p:cNvSpPr txBox="1"/>
          <p:nvPr/>
        </p:nvSpPr>
        <p:spPr>
          <a:xfrm>
            <a:off x="10342245" y="2385060"/>
            <a:ext cx="326390" cy="368300"/>
          </a:xfrm>
          <a:prstGeom prst="rect">
            <a:avLst/>
          </a:prstGeom>
          <a:noFill/>
          <a:ln w="9525">
            <a:noFill/>
          </a:ln>
        </p:spPr>
        <p:txBody>
          <a:bodyPr wrap="square">
            <a:spAutoFit/>
          </a:bodyPr>
          <a:p>
            <a:pPr>
              <a:spcBef>
                <a:spcPct val="50000"/>
              </a:spcBef>
            </a:pPr>
            <a:r>
              <a:rPr lang="en-US" altLang="zh-CN">
                <a:latin typeface="Arial" panose="020B0604020202020204" pitchFamily="34" charset="0"/>
              </a:rPr>
              <a:t>Y</a:t>
            </a:r>
            <a:endParaRPr lang="en-US" altLang="zh-CN">
              <a:latin typeface="Arial" panose="020B0604020202020204" pitchFamily="34" charset="0"/>
            </a:endParaRPr>
          </a:p>
        </p:txBody>
      </p:sp>
      <p:sp>
        <p:nvSpPr>
          <p:cNvPr id="24" name="矩形 23"/>
          <p:cNvSpPr/>
          <p:nvPr/>
        </p:nvSpPr>
        <p:spPr>
          <a:xfrm>
            <a:off x="10668635" y="1853565"/>
            <a:ext cx="797560" cy="863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dirty="0">
                <a:latin typeface="Arial" panose="020B0604020202020204" pitchFamily="34" charset="0"/>
              </a:rPr>
              <a:t>显示操</a:t>
            </a:r>
            <a:endParaRPr lang="zh-CN" altLang="en-US" dirty="0">
              <a:latin typeface="Arial" panose="020B0604020202020204" pitchFamily="34" charset="0"/>
            </a:endParaRPr>
          </a:p>
          <a:p>
            <a:pPr algn="ctr"/>
            <a:r>
              <a:rPr lang="zh-CN" altLang="en-US" dirty="0">
                <a:latin typeface="Arial" panose="020B0604020202020204" pitchFamily="34" charset="0"/>
              </a:rPr>
              <a:t>作页面</a:t>
            </a:r>
            <a:endParaRPr lang="zh-CN" altLang="en-US" dirty="0">
              <a:latin typeface="Arial" panose="020B0604020202020204" pitchFamily="34" charset="0"/>
            </a:endParaRPr>
          </a:p>
        </p:txBody>
      </p:sp>
      <p:sp>
        <p:nvSpPr>
          <p:cNvPr id="25" name="文本框 24"/>
          <p:cNvSpPr txBox="1"/>
          <p:nvPr/>
        </p:nvSpPr>
        <p:spPr>
          <a:xfrm>
            <a:off x="8197215" y="1617663"/>
            <a:ext cx="365125" cy="368300"/>
          </a:xfrm>
          <a:prstGeom prst="rect">
            <a:avLst/>
          </a:prstGeom>
          <a:noFill/>
          <a:ln w="9525">
            <a:noFill/>
          </a:ln>
        </p:spPr>
        <p:txBody>
          <a:bodyPr wrap="square">
            <a:spAutoFit/>
          </a:bodyPr>
          <a:p>
            <a:pPr>
              <a:spcBef>
                <a:spcPct val="50000"/>
              </a:spcBef>
            </a:pPr>
            <a:r>
              <a:rPr lang="en-US" altLang="zh-CN">
                <a:latin typeface="Arial" panose="020B0604020202020204" pitchFamily="34" charset="0"/>
              </a:rPr>
              <a:t>N</a:t>
            </a:r>
            <a:endParaRPr lang="en-US" altLang="zh-CN">
              <a:latin typeface="Arial" panose="020B0604020202020204" pitchFamily="34" charset="0"/>
            </a:endParaRPr>
          </a:p>
        </p:txBody>
      </p:sp>
      <p:sp>
        <p:nvSpPr>
          <p:cNvPr id="28" name="矩形 27"/>
          <p:cNvSpPr/>
          <p:nvPr/>
        </p:nvSpPr>
        <p:spPr>
          <a:xfrm>
            <a:off x="7605395" y="1224280"/>
            <a:ext cx="2098040" cy="3937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dirty="0">
                <a:latin typeface="Arial" panose="020B0604020202020204" pitchFamily="34" charset="0"/>
              </a:rPr>
              <a:t>显示街道节点</a:t>
            </a:r>
            <a:endParaRPr lang="zh-CN" altLang="en-US" dirty="0">
              <a:latin typeface="Arial" panose="020B0604020202020204" pitchFamily="34" charset="0"/>
            </a:endParaRPr>
          </a:p>
        </p:txBody>
      </p:sp>
      <p:sp>
        <p:nvSpPr>
          <p:cNvPr id="29" name="流程图: 决策 28"/>
          <p:cNvSpPr/>
          <p:nvPr/>
        </p:nvSpPr>
        <p:spPr>
          <a:xfrm>
            <a:off x="6826885" y="4029075"/>
            <a:ext cx="3402330" cy="645160"/>
          </a:xfrm>
          <a:prstGeom prst="flowChartDecision">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dirty="0">
                <a:latin typeface="Arial" panose="020B0604020202020204" pitchFamily="34" charset="0"/>
              </a:rPr>
              <a:t>是否对部门节点进行操作</a:t>
            </a:r>
            <a:endParaRPr lang="zh-CN" altLang="en-US" dirty="0">
              <a:latin typeface="Arial" panose="020B0604020202020204" pitchFamily="34" charset="0"/>
            </a:endParaRPr>
          </a:p>
        </p:txBody>
      </p:sp>
      <p:sp>
        <p:nvSpPr>
          <p:cNvPr id="30" name="直接连接符 29"/>
          <p:cNvSpPr/>
          <p:nvPr/>
        </p:nvSpPr>
        <p:spPr>
          <a:xfrm>
            <a:off x="6368415" y="4337050"/>
            <a:ext cx="458470" cy="635"/>
          </a:xfrm>
          <a:prstGeom prst="line">
            <a:avLst/>
          </a:prstGeom>
          <a:ln w="9525" cap="flat" cmpd="sng">
            <a:solidFill>
              <a:schemeClr val="tx1"/>
            </a:solidFill>
            <a:prstDash val="solid"/>
            <a:headEnd type="none" w="med" len="med"/>
            <a:tailEnd type="triangle" w="med" len="med"/>
          </a:ln>
        </p:spPr>
      </p:sp>
      <p:sp>
        <p:nvSpPr>
          <p:cNvPr id="31" name="直接连接符 30"/>
          <p:cNvSpPr/>
          <p:nvPr/>
        </p:nvSpPr>
        <p:spPr>
          <a:xfrm>
            <a:off x="10168890" y="4337050"/>
            <a:ext cx="499110" cy="635"/>
          </a:xfrm>
          <a:prstGeom prst="line">
            <a:avLst/>
          </a:prstGeom>
          <a:ln w="9525" cap="flat" cmpd="sng">
            <a:solidFill>
              <a:schemeClr val="tx1"/>
            </a:solidFill>
            <a:prstDash val="solid"/>
            <a:headEnd type="none" w="med" len="med"/>
            <a:tailEnd type="triangle" w="med" len="med"/>
          </a:ln>
        </p:spPr>
      </p:sp>
      <p:sp>
        <p:nvSpPr>
          <p:cNvPr id="32" name="文本框 31"/>
          <p:cNvSpPr txBox="1"/>
          <p:nvPr/>
        </p:nvSpPr>
        <p:spPr>
          <a:xfrm>
            <a:off x="10333990" y="4381500"/>
            <a:ext cx="434975" cy="368300"/>
          </a:xfrm>
          <a:prstGeom prst="rect">
            <a:avLst/>
          </a:prstGeom>
          <a:noFill/>
          <a:ln w="9525">
            <a:noFill/>
          </a:ln>
        </p:spPr>
        <p:txBody>
          <a:bodyPr wrap="square">
            <a:spAutoFit/>
          </a:bodyPr>
          <a:p>
            <a:pPr>
              <a:spcBef>
                <a:spcPct val="50000"/>
              </a:spcBef>
            </a:pPr>
            <a:r>
              <a:rPr lang="en-US" altLang="zh-CN">
                <a:latin typeface="Arial" panose="020B0604020202020204" pitchFamily="34" charset="0"/>
              </a:rPr>
              <a:t>Y</a:t>
            </a:r>
            <a:endParaRPr lang="en-US" altLang="zh-CN">
              <a:latin typeface="Arial" panose="020B0604020202020204" pitchFamily="34" charset="0"/>
            </a:endParaRPr>
          </a:p>
        </p:txBody>
      </p:sp>
      <p:sp>
        <p:nvSpPr>
          <p:cNvPr id="34" name="文本框 33"/>
          <p:cNvSpPr txBox="1"/>
          <p:nvPr/>
        </p:nvSpPr>
        <p:spPr>
          <a:xfrm>
            <a:off x="7915910" y="3683953"/>
            <a:ext cx="365125" cy="368300"/>
          </a:xfrm>
          <a:prstGeom prst="rect">
            <a:avLst/>
          </a:prstGeom>
          <a:noFill/>
          <a:ln w="9525">
            <a:noFill/>
          </a:ln>
        </p:spPr>
        <p:txBody>
          <a:bodyPr wrap="square">
            <a:spAutoFit/>
          </a:bodyPr>
          <a:p>
            <a:pPr>
              <a:spcBef>
                <a:spcPct val="50000"/>
              </a:spcBef>
            </a:pPr>
            <a:r>
              <a:rPr lang="en-US" altLang="zh-CN">
                <a:latin typeface="Arial" panose="020B0604020202020204" pitchFamily="34" charset="0"/>
              </a:rPr>
              <a:t>N</a:t>
            </a:r>
            <a:endParaRPr lang="en-US" altLang="zh-CN">
              <a:latin typeface="Arial" panose="020B0604020202020204" pitchFamily="34" charset="0"/>
            </a:endParaRPr>
          </a:p>
        </p:txBody>
      </p:sp>
      <p:sp>
        <p:nvSpPr>
          <p:cNvPr id="36" name="矩形 35"/>
          <p:cNvSpPr/>
          <p:nvPr/>
        </p:nvSpPr>
        <p:spPr>
          <a:xfrm>
            <a:off x="7535545" y="3290570"/>
            <a:ext cx="2098040" cy="3937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dirty="0">
                <a:latin typeface="Arial" panose="020B0604020202020204" pitchFamily="34" charset="0"/>
              </a:rPr>
              <a:t>显示部门节点</a:t>
            </a:r>
            <a:endParaRPr lang="zh-CN" altLang="en-US" dirty="0">
              <a:latin typeface="Arial" panose="020B0604020202020204" pitchFamily="34" charset="0"/>
            </a:endParaRPr>
          </a:p>
        </p:txBody>
      </p:sp>
      <p:sp>
        <p:nvSpPr>
          <p:cNvPr id="37" name="直接连接符 36"/>
          <p:cNvSpPr/>
          <p:nvPr/>
        </p:nvSpPr>
        <p:spPr>
          <a:xfrm flipV="1">
            <a:off x="8575675" y="3672840"/>
            <a:ext cx="3175" cy="345440"/>
          </a:xfrm>
          <a:prstGeom prst="line">
            <a:avLst/>
          </a:prstGeom>
          <a:ln w="9525" cap="flat" cmpd="sng">
            <a:solidFill>
              <a:schemeClr val="tx1"/>
            </a:solidFill>
            <a:prstDash val="solid"/>
            <a:headEnd type="none" w="med" len="med"/>
            <a:tailEnd type="triangle" w="med" len="med"/>
          </a:ln>
        </p:spPr>
      </p:sp>
      <p:sp>
        <p:nvSpPr>
          <p:cNvPr id="39" name="流程图: 决策 38"/>
          <p:cNvSpPr/>
          <p:nvPr/>
        </p:nvSpPr>
        <p:spPr>
          <a:xfrm>
            <a:off x="6705600" y="5821045"/>
            <a:ext cx="3402330" cy="645160"/>
          </a:xfrm>
          <a:prstGeom prst="flowChartDecision">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dirty="0">
                <a:latin typeface="Arial" panose="020B0604020202020204" pitchFamily="34" charset="0"/>
              </a:rPr>
              <a:t>是否对社区进行操作</a:t>
            </a:r>
            <a:endParaRPr lang="zh-CN" altLang="en-US" dirty="0">
              <a:latin typeface="Arial" panose="020B0604020202020204" pitchFamily="34" charset="0"/>
            </a:endParaRPr>
          </a:p>
        </p:txBody>
      </p:sp>
      <p:sp>
        <p:nvSpPr>
          <p:cNvPr id="40" name="直接连接符 39"/>
          <p:cNvSpPr/>
          <p:nvPr/>
        </p:nvSpPr>
        <p:spPr>
          <a:xfrm>
            <a:off x="6247130" y="6129020"/>
            <a:ext cx="458470" cy="635"/>
          </a:xfrm>
          <a:prstGeom prst="line">
            <a:avLst/>
          </a:prstGeom>
          <a:ln w="9525" cap="flat" cmpd="sng">
            <a:solidFill>
              <a:schemeClr val="tx1"/>
            </a:solidFill>
            <a:prstDash val="solid"/>
            <a:headEnd type="none" w="med" len="med"/>
            <a:tailEnd type="triangle" w="med" len="med"/>
          </a:ln>
        </p:spPr>
      </p:sp>
      <p:sp>
        <p:nvSpPr>
          <p:cNvPr id="41" name="直接连接符 40"/>
          <p:cNvSpPr/>
          <p:nvPr/>
        </p:nvSpPr>
        <p:spPr>
          <a:xfrm>
            <a:off x="10047605" y="6129020"/>
            <a:ext cx="499110" cy="635"/>
          </a:xfrm>
          <a:prstGeom prst="line">
            <a:avLst/>
          </a:prstGeom>
          <a:ln w="9525" cap="flat" cmpd="sng">
            <a:solidFill>
              <a:schemeClr val="tx1"/>
            </a:solidFill>
            <a:prstDash val="solid"/>
            <a:headEnd type="none" w="med" len="med"/>
            <a:tailEnd type="triangle" w="med" len="med"/>
          </a:ln>
        </p:spPr>
      </p:sp>
      <p:sp>
        <p:nvSpPr>
          <p:cNvPr id="42" name="文本框 41"/>
          <p:cNvSpPr txBox="1"/>
          <p:nvPr/>
        </p:nvSpPr>
        <p:spPr>
          <a:xfrm>
            <a:off x="10212705" y="6173470"/>
            <a:ext cx="434975" cy="368300"/>
          </a:xfrm>
          <a:prstGeom prst="rect">
            <a:avLst/>
          </a:prstGeom>
          <a:noFill/>
          <a:ln w="9525">
            <a:noFill/>
          </a:ln>
        </p:spPr>
        <p:txBody>
          <a:bodyPr wrap="square">
            <a:spAutoFit/>
          </a:bodyPr>
          <a:p>
            <a:pPr>
              <a:spcBef>
                <a:spcPct val="50000"/>
              </a:spcBef>
            </a:pPr>
            <a:r>
              <a:rPr lang="en-US" altLang="zh-CN">
                <a:latin typeface="Arial" panose="020B0604020202020204" pitchFamily="34" charset="0"/>
              </a:rPr>
              <a:t>Y</a:t>
            </a:r>
            <a:endParaRPr lang="en-US" altLang="zh-CN">
              <a:latin typeface="Arial" panose="020B0604020202020204" pitchFamily="34" charset="0"/>
            </a:endParaRPr>
          </a:p>
        </p:txBody>
      </p:sp>
      <p:sp>
        <p:nvSpPr>
          <p:cNvPr id="43" name="文本框 42"/>
          <p:cNvSpPr txBox="1"/>
          <p:nvPr/>
        </p:nvSpPr>
        <p:spPr>
          <a:xfrm>
            <a:off x="7794625" y="5475923"/>
            <a:ext cx="365125" cy="368300"/>
          </a:xfrm>
          <a:prstGeom prst="rect">
            <a:avLst/>
          </a:prstGeom>
          <a:noFill/>
          <a:ln w="9525">
            <a:noFill/>
          </a:ln>
        </p:spPr>
        <p:txBody>
          <a:bodyPr wrap="square">
            <a:spAutoFit/>
          </a:bodyPr>
          <a:p>
            <a:pPr>
              <a:spcBef>
                <a:spcPct val="50000"/>
              </a:spcBef>
            </a:pPr>
            <a:r>
              <a:rPr lang="en-US" altLang="zh-CN">
                <a:latin typeface="Arial" panose="020B0604020202020204" pitchFamily="34" charset="0"/>
              </a:rPr>
              <a:t>N</a:t>
            </a:r>
            <a:endParaRPr lang="en-US" altLang="zh-CN">
              <a:latin typeface="Arial" panose="020B0604020202020204" pitchFamily="34" charset="0"/>
            </a:endParaRPr>
          </a:p>
        </p:txBody>
      </p:sp>
      <p:sp>
        <p:nvSpPr>
          <p:cNvPr id="44" name="矩形 43"/>
          <p:cNvSpPr/>
          <p:nvPr/>
        </p:nvSpPr>
        <p:spPr>
          <a:xfrm>
            <a:off x="7414260" y="5082540"/>
            <a:ext cx="2098040" cy="3937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dirty="0">
                <a:latin typeface="Arial" panose="020B0604020202020204" pitchFamily="34" charset="0"/>
              </a:rPr>
              <a:t>显示社区名称</a:t>
            </a:r>
            <a:endParaRPr lang="zh-CN" altLang="en-US" dirty="0">
              <a:latin typeface="Arial" panose="020B0604020202020204" pitchFamily="34" charset="0"/>
            </a:endParaRPr>
          </a:p>
        </p:txBody>
      </p:sp>
      <p:sp>
        <p:nvSpPr>
          <p:cNvPr id="45" name="直接连接符 44"/>
          <p:cNvSpPr/>
          <p:nvPr/>
        </p:nvSpPr>
        <p:spPr>
          <a:xfrm flipV="1">
            <a:off x="8454390" y="5464810"/>
            <a:ext cx="3175" cy="345440"/>
          </a:xfrm>
          <a:prstGeom prst="line">
            <a:avLst/>
          </a:prstGeom>
          <a:ln w="9525" cap="flat" cmpd="sng">
            <a:solidFill>
              <a:schemeClr val="tx1"/>
            </a:solidFill>
            <a:prstDash val="solid"/>
            <a:headEnd type="none" w="med" len="med"/>
            <a:tailEnd type="triangle" w="med" len="med"/>
          </a:ln>
        </p:spPr>
      </p:sp>
      <p:sp>
        <p:nvSpPr>
          <p:cNvPr id="47" name="矩形 46"/>
          <p:cNvSpPr/>
          <p:nvPr/>
        </p:nvSpPr>
        <p:spPr>
          <a:xfrm>
            <a:off x="10668635" y="3886200"/>
            <a:ext cx="797560" cy="863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dirty="0">
                <a:latin typeface="Arial" panose="020B0604020202020204" pitchFamily="34" charset="0"/>
              </a:rPr>
              <a:t>显示操</a:t>
            </a:r>
            <a:endParaRPr lang="zh-CN" altLang="en-US" dirty="0">
              <a:latin typeface="Arial" panose="020B0604020202020204" pitchFamily="34" charset="0"/>
            </a:endParaRPr>
          </a:p>
          <a:p>
            <a:pPr algn="ctr"/>
            <a:r>
              <a:rPr lang="zh-CN" altLang="en-US" dirty="0">
                <a:latin typeface="Arial" panose="020B0604020202020204" pitchFamily="34" charset="0"/>
              </a:rPr>
              <a:t>作页面</a:t>
            </a:r>
            <a:endParaRPr lang="zh-CN" altLang="en-US" dirty="0">
              <a:latin typeface="Arial" panose="020B0604020202020204" pitchFamily="34" charset="0"/>
            </a:endParaRPr>
          </a:p>
        </p:txBody>
      </p:sp>
      <p:sp>
        <p:nvSpPr>
          <p:cNvPr id="48" name="矩形 47"/>
          <p:cNvSpPr/>
          <p:nvPr/>
        </p:nvSpPr>
        <p:spPr>
          <a:xfrm>
            <a:off x="10546715" y="5688330"/>
            <a:ext cx="797560" cy="863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dirty="0">
                <a:latin typeface="Arial" panose="020B0604020202020204" pitchFamily="34" charset="0"/>
              </a:rPr>
              <a:t>显示操</a:t>
            </a:r>
            <a:endParaRPr lang="zh-CN" altLang="en-US" dirty="0">
              <a:latin typeface="Arial" panose="020B0604020202020204" pitchFamily="34" charset="0"/>
            </a:endParaRPr>
          </a:p>
          <a:p>
            <a:pPr algn="ctr"/>
            <a:r>
              <a:rPr lang="zh-CN" altLang="en-US" dirty="0">
                <a:latin typeface="Arial" panose="020B0604020202020204" pitchFamily="34" charset="0"/>
              </a:rPr>
              <a:t>作页面</a:t>
            </a:r>
            <a:endParaRPr lang="zh-CN" altLang="en-US" dirty="0">
              <a:latin typeface="Arial" panose="020B0604020202020204" pitchFamily="34" charset="0"/>
            </a:endParaRPr>
          </a:p>
        </p:txBody>
      </p:sp>
    </p:spTree>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圆角矩形 3"/>
          <p:cNvSpPr/>
          <p:nvPr/>
        </p:nvSpPr>
        <p:spPr>
          <a:xfrm>
            <a:off x="2782414" y="2157372"/>
            <a:ext cx="6923088" cy="2557462"/>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 name="组合 1"/>
          <p:cNvGrpSpPr/>
          <p:nvPr/>
        </p:nvGrpSpPr>
        <p:grpSpPr bwMode="auto">
          <a:xfrm>
            <a:off x="3193896" y="2974853"/>
            <a:ext cx="6132512" cy="922020"/>
            <a:chOff x="2645003" y="3018068"/>
            <a:chExt cx="6132512" cy="921833"/>
          </a:xfrm>
        </p:grpSpPr>
        <p:sp>
          <p:nvSpPr>
            <p:cNvPr id="6" name="文本框 51"/>
            <p:cNvSpPr txBox="1">
              <a:spLocks noChangeArrowheads="1"/>
            </p:cNvSpPr>
            <p:nvPr/>
          </p:nvSpPr>
          <p:spPr bwMode="auto">
            <a:xfrm>
              <a:off x="4264093" y="3018068"/>
              <a:ext cx="2926080" cy="921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5400" b="1" dirty="0">
                  <a:solidFill>
                    <a:schemeClr val="tx1">
                      <a:lumMod val="85000"/>
                      <a:lumOff val="15000"/>
                    </a:schemeClr>
                  </a:solidFill>
                  <a:latin typeface="微软雅黑" panose="020B0503020204020204" pitchFamily="34" charset="-122"/>
                  <a:ea typeface="微软雅黑" panose="020B0503020204020204" pitchFamily="34" charset="-122"/>
                </a:rPr>
                <a:t>系统实现</a:t>
              </a:r>
              <a:endParaRPr lang="zh-CN" altLang="en-US" sz="5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2645003" y="3479936"/>
              <a:ext cx="131762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7459890" y="3479936"/>
              <a:ext cx="131762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10" name="椭圆 9"/>
          <p:cNvSpPr/>
          <p:nvPr/>
        </p:nvSpPr>
        <p:spPr bwMode="auto">
          <a:xfrm>
            <a:off x="5427992" y="1017790"/>
            <a:ext cx="1625600" cy="1625600"/>
          </a:xfrm>
          <a:prstGeom prst="ellipse">
            <a:avLst/>
          </a:prstGeom>
          <a:solidFill>
            <a:srgbClr val="CDDAEA"/>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7"/>
          <p:cNvSpPr txBox="1">
            <a:spLocks noChangeArrowheads="1"/>
          </p:cNvSpPr>
          <p:nvPr/>
        </p:nvSpPr>
        <p:spPr bwMode="auto">
          <a:xfrm>
            <a:off x="5824867" y="1368628"/>
            <a:ext cx="90281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5400" dirty="0" smtClean="0">
                <a:solidFill>
                  <a:schemeClr val="tx1">
                    <a:lumMod val="85000"/>
                    <a:lumOff val="15000"/>
                  </a:schemeClr>
                </a:solidFill>
                <a:latin typeface="Impact" panose="020B0806030902050204" pitchFamily="34" charset="0"/>
              </a:rPr>
              <a:t>04</a:t>
            </a:r>
            <a:endParaRPr lang="zh-CN" altLang="en-US" sz="5400" dirty="0">
              <a:solidFill>
                <a:schemeClr val="tx1">
                  <a:lumMod val="85000"/>
                  <a:lumOff val="15000"/>
                </a:schemeClr>
              </a:solidFill>
              <a:latin typeface="Impact" panose="020B080603090205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l="-13000" r="-11000"/>
          </a:stretch>
        </a:blipFill>
        <a:effectLst/>
      </p:bgPr>
    </p:bg>
    <p:spTree>
      <p:nvGrpSpPr>
        <p:cNvPr id="1" name=""/>
        <p:cNvGrpSpPr/>
        <p:nvPr/>
      </p:nvGrpSpPr>
      <p:grpSpPr>
        <a:xfrm>
          <a:off x="0" y="0"/>
          <a:ext cx="0" cy="0"/>
          <a:chOff x="0" y="0"/>
          <a:chExt cx="0" cy="0"/>
        </a:xfrm>
      </p:grpSpPr>
      <p:sp>
        <p:nvSpPr>
          <p:cNvPr id="76" name="文本框 75"/>
          <p:cNvSpPr txBox="1"/>
          <p:nvPr/>
        </p:nvSpPr>
        <p:spPr>
          <a:xfrm>
            <a:off x="1106113" y="135804"/>
            <a:ext cx="2335794" cy="645160"/>
          </a:xfrm>
          <a:prstGeom prst="rect">
            <a:avLst/>
          </a:prstGeom>
          <a:noFill/>
        </p:spPr>
        <p:txBody>
          <a:bodyPr wrap="square" rtlCol="0">
            <a:spAutoFit/>
            <a:scene3d>
              <a:camera prst="orthographicFront"/>
              <a:lightRig rig="threePt" dir="t"/>
            </a:scene3d>
          </a:bodyPr>
          <a:p>
            <a:pPr algn="ctr"/>
            <a:r>
              <a:rPr lang="zh-CN" altLang="en-US" sz="3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微软雅黑" panose="020B0503020204020204" pitchFamily="34" charset="-122"/>
                <a:ea typeface="微软雅黑" panose="020B0503020204020204" pitchFamily="34" charset="-122"/>
              </a:rPr>
              <a:t>系统实现</a:t>
            </a:r>
            <a:endParaRPr lang="zh-CN" altLang="en-US" sz="3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微软雅黑" panose="020B0503020204020204" pitchFamily="34" charset="-122"/>
              <a:ea typeface="微软雅黑" panose="020B0503020204020204" pitchFamily="34" charset="-122"/>
            </a:endParaRPr>
          </a:p>
        </p:txBody>
      </p:sp>
      <p:sp>
        <p:nvSpPr>
          <p:cNvPr id="35" name="文本框 34"/>
          <p:cNvSpPr txBox="1"/>
          <p:nvPr/>
        </p:nvSpPr>
        <p:spPr>
          <a:xfrm>
            <a:off x="2498090" y="781050"/>
            <a:ext cx="2123440" cy="583565"/>
          </a:xfrm>
          <a:prstGeom prst="rect">
            <a:avLst/>
          </a:prstGeom>
          <a:noFill/>
        </p:spPr>
        <p:txBody>
          <a:bodyPr wrap="square" rtlCol="0">
            <a:spAutoFit/>
            <a:scene3d>
              <a:camera prst="orthographicFront"/>
              <a:lightRig rig="threePt" dir="t"/>
            </a:scene3d>
          </a:bodyPr>
          <a:p>
            <a:pPr algn="dist"/>
            <a:r>
              <a:rPr lang="zh-CN" altLang="en-US" sz="32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华文琥珀" panose="02010800040101010101" charset="-122"/>
                <a:ea typeface="华文琥珀" panose="02010800040101010101" charset="-122"/>
              </a:rPr>
              <a:t>登录页面</a:t>
            </a:r>
            <a:endParaRPr lang="zh-CN" altLang="en-US" sz="32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华文琥珀" panose="02010800040101010101" charset="-122"/>
              <a:ea typeface="华文琥珀" panose="02010800040101010101" charset="-122"/>
            </a:endParaRPr>
          </a:p>
        </p:txBody>
      </p:sp>
      <p:pic>
        <p:nvPicPr>
          <p:cNvPr id="37" name="图片 31" descr="2a"/>
          <p:cNvPicPr>
            <a:picLocks noChangeAspect="1"/>
          </p:cNvPicPr>
          <p:nvPr/>
        </p:nvPicPr>
        <p:blipFill>
          <a:blip r:embed="rId2"/>
          <a:srcRect l="3014" t="1252" r="14937" b="3784"/>
          <a:stretch>
            <a:fillRect/>
          </a:stretch>
        </p:blipFill>
        <p:spPr>
          <a:xfrm>
            <a:off x="1524635" y="1531620"/>
            <a:ext cx="6226175" cy="4226560"/>
          </a:xfrm>
          <a:prstGeom prst="rect">
            <a:avLst/>
          </a:prstGeom>
        </p:spPr>
      </p:pic>
      <p:pic>
        <p:nvPicPr>
          <p:cNvPr id="20" name="图片 1" descr="03"/>
          <p:cNvPicPr>
            <a:picLocks noChangeAspect="1"/>
          </p:cNvPicPr>
          <p:nvPr/>
        </p:nvPicPr>
        <p:blipFill>
          <a:blip r:embed="rId3"/>
          <a:srcRect t="17278" r="76252" b="5733"/>
          <a:stretch>
            <a:fillRect/>
          </a:stretch>
        </p:blipFill>
        <p:spPr>
          <a:xfrm>
            <a:off x="8728075" y="1097915"/>
            <a:ext cx="2450465" cy="5397500"/>
          </a:xfrm>
          <a:prstGeom prst="rect">
            <a:avLst/>
          </a:prstGeom>
        </p:spPr>
      </p:pic>
      <p:sp>
        <p:nvSpPr>
          <p:cNvPr id="2" name="文本框 1"/>
          <p:cNvSpPr txBox="1"/>
          <p:nvPr/>
        </p:nvSpPr>
        <p:spPr>
          <a:xfrm>
            <a:off x="8884285" y="514350"/>
            <a:ext cx="2138045" cy="583565"/>
          </a:xfrm>
          <a:prstGeom prst="rect">
            <a:avLst/>
          </a:prstGeom>
          <a:noFill/>
        </p:spPr>
        <p:txBody>
          <a:bodyPr wrap="square" rtlCol="0">
            <a:spAutoFit/>
            <a:scene3d>
              <a:camera prst="orthographicFront"/>
              <a:lightRig rig="threePt" dir="t"/>
            </a:scene3d>
          </a:bodyPr>
          <a:p>
            <a:pPr algn="dist"/>
            <a:r>
              <a:rPr lang="zh-CN" altLang="en-US" sz="32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华文琥珀" panose="02010800040101010101" charset="-122"/>
                <a:ea typeface="华文琥珀" panose="02010800040101010101" charset="-122"/>
              </a:rPr>
              <a:t>系统主页</a:t>
            </a:r>
            <a:endParaRPr lang="zh-CN" altLang="en-US" sz="32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华文琥珀" panose="02010800040101010101" charset="-122"/>
              <a:ea typeface="华文琥珀" panose="02010800040101010101" charset="-122"/>
            </a:endParaRPr>
          </a:p>
        </p:txBody>
      </p:sp>
      <p:sp>
        <p:nvSpPr>
          <p:cNvPr id="3" name="右箭头 2"/>
          <p:cNvSpPr/>
          <p:nvPr/>
        </p:nvSpPr>
        <p:spPr>
          <a:xfrm>
            <a:off x="7813675" y="3435350"/>
            <a:ext cx="914400" cy="389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p:split orient="vert" dir="in"/>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8" descr="08"/>
          <p:cNvPicPr>
            <a:picLocks noChangeAspect="1"/>
          </p:cNvPicPr>
          <p:nvPr/>
        </p:nvPicPr>
        <p:blipFill>
          <a:blip r:embed="rId1"/>
          <a:srcRect l="15667" r="4539" b="-2012"/>
          <a:stretch>
            <a:fillRect/>
          </a:stretch>
        </p:blipFill>
        <p:spPr>
          <a:xfrm>
            <a:off x="1097915" y="793750"/>
            <a:ext cx="10277475" cy="5896610"/>
          </a:xfrm>
          <a:prstGeom prst="rect">
            <a:avLst/>
          </a:prstGeom>
        </p:spPr>
      </p:pic>
      <p:sp>
        <p:nvSpPr>
          <p:cNvPr id="318" name="文本框 317"/>
          <p:cNvSpPr txBox="1"/>
          <p:nvPr/>
        </p:nvSpPr>
        <p:spPr>
          <a:xfrm>
            <a:off x="2105603" y="49444"/>
            <a:ext cx="2335794" cy="645160"/>
          </a:xfrm>
          <a:prstGeom prst="rect">
            <a:avLst/>
          </a:prstGeom>
          <a:noFill/>
        </p:spPr>
        <p:txBody>
          <a:bodyPr wrap="square" rtlCol="0">
            <a:spAutoFit/>
            <a:scene3d>
              <a:camera prst="orthographicFront"/>
              <a:lightRig rig="threePt" dir="t"/>
            </a:scene3d>
          </a:bodyPr>
          <a:p>
            <a:pPr algn="ctr"/>
            <a:r>
              <a:rPr lang="zh-CN" altLang="en-US" sz="3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微软雅黑" panose="020B0503020204020204" pitchFamily="34" charset="-122"/>
                <a:ea typeface="微软雅黑" panose="020B0503020204020204" pitchFamily="34" charset="-122"/>
              </a:rPr>
              <a:t>系统实现</a:t>
            </a:r>
            <a:endParaRPr lang="zh-CN" altLang="en-US" sz="3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微软雅黑" panose="020B0503020204020204" pitchFamily="34" charset="-122"/>
              <a:ea typeface="微软雅黑" panose="020B0503020204020204" pitchFamily="34" charset="-122"/>
            </a:endParaRPr>
          </a:p>
        </p:txBody>
      </p:sp>
    </p:spTree>
  </p:cSld>
  <p:clrMapOvr>
    <a:masterClrMapping/>
  </p:clrMapOvr>
  <p:transition>
    <p:pull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l="-13000" r="-11000"/>
          </a:stretch>
        </a:blipFill>
        <a:effectLst/>
      </p:bgPr>
    </p:bg>
    <p:spTree>
      <p:nvGrpSpPr>
        <p:cNvPr id="1" name=""/>
        <p:cNvGrpSpPr/>
        <p:nvPr/>
      </p:nvGrpSpPr>
      <p:grpSpPr>
        <a:xfrm>
          <a:off x="0" y="0"/>
          <a:ext cx="0" cy="0"/>
          <a:chOff x="0" y="0"/>
          <a:chExt cx="0" cy="0"/>
        </a:xfrm>
      </p:grpSpPr>
      <p:sp>
        <p:nvSpPr>
          <p:cNvPr id="318" name="文本框 317"/>
          <p:cNvSpPr txBox="1"/>
          <p:nvPr/>
        </p:nvSpPr>
        <p:spPr>
          <a:xfrm>
            <a:off x="1076268" y="91354"/>
            <a:ext cx="2335794" cy="645160"/>
          </a:xfrm>
          <a:prstGeom prst="rect">
            <a:avLst/>
          </a:prstGeom>
          <a:noFill/>
        </p:spPr>
        <p:txBody>
          <a:bodyPr wrap="square" rtlCol="0">
            <a:spAutoFit/>
            <a:scene3d>
              <a:camera prst="orthographicFront"/>
              <a:lightRig rig="threePt" dir="t"/>
            </a:scene3d>
          </a:bodyPr>
          <a:p>
            <a:pPr algn="ctr"/>
            <a:r>
              <a:rPr lang="zh-CN" altLang="en-US" sz="3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微软雅黑" panose="020B0503020204020204" pitchFamily="34" charset="-122"/>
                <a:ea typeface="微软雅黑" panose="020B0503020204020204" pitchFamily="34" charset="-122"/>
              </a:rPr>
              <a:t>系统实现</a:t>
            </a:r>
            <a:endParaRPr lang="zh-CN" altLang="en-US" sz="3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微软雅黑" panose="020B0503020204020204" pitchFamily="34" charset="-122"/>
              <a:ea typeface="微软雅黑" panose="020B0503020204020204" pitchFamily="34" charset="-122"/>
            </a:endParaRPr>
          </a:p>
        </p:txBody>
      </p:sp>
      <p:pic>
        <p:nvPicPr>
          <p:cNvPr id="53" name="图片 53" descr="20"/>
          <p:cNvPicPr>
            <a:picLocks noChangeAspect="1"/>
          </p:cNvPicPr>
          <p:nvPr/>
        </p:nvPicPr>
        <p:blipFill>
          <a:blip r:embed="rId2"/>
          <a:srcRect l="23048" t="8022" r="-319" b="24099"/>
          <a:stretch>
            <a:fillRect/>
          </a:stretch>
        </p:blipFill>
        <p:spPr>
          <a:xfrm>
            <a:off x="1678940" y="1274445"/>
            <a:ext cx="9613900" cy="4765040"/>
          </a:xfrm>
          <a:prstGeom prst="rect">
            <a:avLst/>
          </a:prstGeom>
        </p:spPr>
      </p:pic>
      <p:sp>
        <p:nvSpPr>
          <p:cNvPr id="35" name="文本框 34"/>
          <p:cNvSpPr txBox="1"/>
          <p:nvPr/>
        </p:nvSpPr>
        <p:spPr>
          <a:xfrm>
            <a:off x="5528310" y="589915"/>
            <a:ext cx="3124835" cy="583565"/>
          </a:xfrm>
          <a:prstGeom prst="rect">
            <a:avLst/>
          </a:prstGeom>
          <a:noFill/>
        </p:spPr>
        <p:txBody>
          <a:bodyPr wrap="square" rtlCol="0">
            <a:spAutoFit/>
            <a:scene3d>
              <a:camera prst="orthographicFront"/>
              <a:lightRig rig="threePt" dir="t"/>
            </a:scene3d>
          </a:bodyPr>
          <a:p>
            <a:pPr algn="dist"/>
            <a:r>
              <a:rPr lang="zh-CN" altLang="en-US" sz="32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华文琥珀" panose="02010800040101010101" charset="-122"/>
                <a:ea typeface="华文琥珀" panose="02010800040101010101" charset="-122"/>
              </a:rPr>
              <a:t>通知公告页面</a:t>
            </a:r>
            <a:endParaRPr lang="zh-CN" altLang="en-US" sz="32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华文琥珀" panose="02010800040101010101" charset="-122"/>
              <a:ea typeface="华文琥珀" panose="02010800040101010101" charset="-122"/>
            </a:endParaRPr>
          </a:p>
        </p:txBody>
      </p:sp>
    </p:spTree>
  </p:cSld>
  <p:clrMapOvr>
    <a:masterClrMapping/>
  </p:clrMapOvr>
  <p:transition>
    <p:pull dir="lu"/>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l="-13000" r="-11000"/>
          </a:stretch>
        </a:blipFill>
        <a:effectLst/>
      </p:bgPr>
    </p:bg>
    <p:spTree>
      <p:nvGrpSpPr>
        <p:cNvPr id="1" name=""/>
        <p:cNvGrpSpPr/>
        <p:nvPr/>
      </p:nvGrpSpPr>
      <p:grpSpPr>
        <a:xfrm>
          <a:off x="0" y="0"/>
          <a:ext cx="0" cy="0"/>
          <a:chOff x="0" y="0"/>
          <a:chExt cx="0" cy="0"/>
        </a:xfrm>
      </p:grpSpPr>
      <p:sp>
        <p:nvSpPr>
          <p:cNvPr id="318" name="文本框 317"/>
          <p:cNvSpPr txBox="1"/>
          <p:nvPr/>
        </p:nvSpPr>
        <p:spPr>
          <a:xfrm>
            <a:off x="973455" y="124460"/>
            <a:ext cx="2115185" cy="645160"/>
          </a:xfrm>
          <a:prstGeom prst="rect">
            <a:avLst/>
          </a:prstGeom>
          <a:noFill/>
        </p:spPr>
        <p:txBody>
          <a:bodyPr wrap="square" rtlCol="0">
            <a:spAutoFit/>
            <a:scene3d>
              <a:camera prst="orthographicFront"/>
              <a:lightRig rig="threePt" dir="t"/>
            </a:scene3d>
          </a:bodyPr>
          <a:p>
            <a:pPr algn="ctr"/>
            <a:r>
              <a:rPr lang="zh-CN" altLang="en-US" sz="3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微软雅黑" panose="020B0503020204020204" pitchFamily="34" charset="-122"/>
                <a:ea typeface="微软雅黑" panose="020B0503020204020204" pitchFamily="34" charset="-122"/>
              </a:rPr>
              <a:t>系统实现</a:t>
            </a:r>
            <a:endParaRPr lang="zh-CN" altLang="en-US" sz="3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微软雅黑" panose="020B0503020204020204" pitchFamily="34" charset="-122"/>
              <a:ea typeface="微软雅黑" panose="020B0503020204020204" pitchFamily="34" charset="-122"/>
            </a:endParaRPr>
          </a:p>
        </p:txBody>
      </p:sp>
      <p:pic>
        <p:nvPicPr>
          <p:cNvPr id="2" name="图片 1" descr="30a"/>
          <p:cNvPicPr>
            <a:picLocks noChangeAspect="1"/>
          </p:cNvPicPr>
          <p:nvPr/>
        </p:nvPicPr>
        <p:blipFill>
          <a:blip r:embed="rId2"/>
          <a:srcRect l="4317" t="3514" r="5646" b="-446"/>
          <a:stretch>
            <a:fillRect/>
          </a:stretch>
        </p:blipFill>
        <p:spPr>
          <a:xfrm>
            <a:off x="3088005" y="636905"/>
            <a:ext cx="7762240" cy="3450590"/>
          </a:xfrm>
          <a:prstGeom prst="rect">
            <a:avLst/>
          </a:prstGeom>
        </p:spPr>
      </p:pic>
      <p:pic>
        <p:nvPicPr>
          <p:cNvPr id="3" name="图片 2" descr="32b"/>
          <p:cNvPicPr>
            <a:picLocks noChangeAspect="1"/>
          </p:cNvPicPr>
          <p:nvPr/>
        </p:nvPicPr>
        <p:blipFill>
          <a:blip r:embed="rId3"/>
          <a:srcRect l="2012" t="1528" r="1527" b="8102"/>
          <a:stretch>
            <a:fillRect/>
          </a:stretch>
        </p:blipFill>
        <p:spPr>
          <a:xfrm>
            <a:off x="3088005" y="3984625"/>
            <a:ext cx="7762240" cy="2479040"/>
          </a:xfrm>
          <a:prstGeom prst="rect">
            <a:avLst/>
          </a:prstGeom>
        </p:spPr>
      </p:pic>
      <p:sp>
        <p:nvSpPr>
          <p:cNvPr id="35" name="文本框 34"/>
          <p:cNvSpPr txBox="1"/>
          <p:nvPr/>
        </p:nvSpPr>
        <p:spPr>
          <a:xfrm>
            <a:off x="2055495" y="922655"/>
            <a:ext cx="796290" cy="5262245"/>
          </a:xfrm>
          <a:prstGeom prst="rect">
            <a:avLst/>
          </a:prstGeom>
          <a:noFill/>
        </p:spPr>
        <p:txBody>
          <a:bodyPr wrap="square" rtlCol="0">
            <a:spAutoFit/>
            <a:scene3d>
              <a:camera prst="orthographicFront"/>
              <a:lightRig rig="threePt" dir="t"/>
            </a:scene3d>
          </a:bodyPr>
          <a:p>
            <a:pPr algn="dist"/>
            <a:r>
              <a:rPr lang="zh-CN" altLang="en-US" sz="28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华文琥珀" panose="02010800040101010101" charset="-122"/>
                <a:ea typeface="华文琥珀" panose="02010800040101010101" charset="-122"/>
              </a:rPr>
              <a:t>社区活动管理新增操作页面</a:t>
            </a:r>
            <a:endParaRPr lang="zh-CN" altLang="en-US" sz="28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华文琥珀" panose="02010800040101010101" charset="-122"/>
              <a:ea typeface="华文琥珀" panose="02010800040101010101" charset="-122"/>
            </a:endParaRPr>
          </a:p>
        </p:txBody>
      </p:sp>
    </p:spTree>
  </p:cSld>
  <p:clrMapOvr>
    <a:masterClrMapping/>
  </p:clrMapOvr>
  <p:transition>
    <p:pull dir="rd"/>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5" name="圆角矩形 4"/>
          <p:cNvSpPr/>
          <p:nvPr/>
        </p:nvSpPr>
        <p:spPr>
          <a:xfrm>
            <a:off x="2782570" y="2407920"/>
            <a:ext cx="6923405" cy="2204085"/>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6" name="组合 1"/>
          <p:cNvGrpSpPr/>
          <p:nvPr/>
        </p:nvGrpSpPr>
        <p:grpSpPr bwMode="auto">
          <a:xfrm>
            <a:off x="3147541" y="3064388"/>
            <a:ext cx="6073457" cy="1116859"/>
            <a:chOff x="2645003" y="3150756"/>
            <a:chExt cx="6073457" cy="1116632"/>
          </a:xfrm>
        </p:grpSpPr>
        <p:sp>
          <p:nvSpPr>
            <p:cNvPr id="7" name="文本框 51"/>
            <p:cNvSpPr txBox="1">
              <a:spLocks noChangeArrowheads="1"/>
            </p:cNvSpPr>
            <p:nvPr/>
          </p:nvSpPr>
          <p:spPr bwMode="auto">
            <a:xfrm>
              <a:off x="4274888" y="3150756"/>
              <a:ext cx="2926080" cy="921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5400" b="1" dirty="0">
                  <a:solidFill>
                    <a:schemeClr val="tx1">
                      <a:lumMod val="85000"/>
                      <a:lumOff val="15000"/>
                    </a:schemeClr>
                  </a:solidFill>
                  <a:latin typeface="微软雅黑" panose="020B0503020204020204" pitchFamily="34" charset="-122"/>
                  <a:ea typeface="微软雅黑" panose="020B0503020204020204" pitchFamily="34" charset="-122"/>
                </a:rPr>
                <a:t>系统测试</a:t>
              </a:r>
              <a:endParaRPr lang="zh-CN" altLang="en-US" sz="5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2645003" y="3611989"/>
              <a:ext cx="131762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400835" y="3611989"/>
              <a:ext cx="131762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矩形 7"/>
            <p:cNvSpPr>
              <a:spLocks noChangeArrowheads="1"/>
            </p:cNvSpPr>
            <p:nvPr/>
          </p:nvSpPr>
          <p:spPr bwMode="auto">
            <a:xfrm>
              <a:off x="3073628" y="3960745"/>
              <a:ext cx="5335587" cy="306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400">
                <a:solidFill>
                  <a:schemeClr val="tx1">
                    <a:lumMod val="85000"/>
                    <a:lumOff val="15000"/>
                  </a:schemeClr>
                </a:solidFill>
              </a:endParaRPr>
            </a:p>
          </p:txBody>
        </p:sp>
      </p:grpSp>
      <p:sp>
        <p:nvSpPr>
          <p:cNvPr id="11" name="椭圆 10"/>
          <p:cNvSpPr/>
          <p:nvPr/>
        </p:nvSpPr>
        <p:spPr bwMode="auto">
          <a:xfrm>
            <a:off x="5427992" y="1268615"/>
            <a:ext cx="1625600" cy="1625600"/>
          </a:xfrm>
          <a:prstGeom prst="ellipse">
            <a:avLst/>
          </a:prstGeom>
          <a:solidFill>
            <a:srgbClr val="CDDAEA"/>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文本框 7"/>
          <p:cNvSpPr txBox="1">
            <a:spLocks noChangeArrowheads="1"/>
          </p:cNvSpPr>
          <p:nvPr/>
        </p:nvSpPr>
        <p:spPr bwMode="auto">
          <a:xfrm>
            <a:off x="5824867" y="1619453"/>
            <a:ext cx="918845"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5400" dirty="0">
                <a:solidFill>
                  <a:schemeClr val="tx1">
                    <a:lumMod val="85000"/>
                    <a:lumOff val="15000"/>
                  </a:schemeClr>
                </a:solidFill>
                <a:latin typeface="Impact" panose="020B0806030902050204" pitchFamily="34" charset="0"/>
              </a:rPr>
              <a:t>05</a:t>
            </a:r>
            <a:endParaRPr lang="zh-CN" altLang="en-US" sz="5400" dirty="0">
              <a:solidFill>
                <a:schemeClr val="tx1">
                  <a:lumMod val="85000"/>
                  <a:lumOff val="15000"/>
                </a:schemeClr>
              </a:solidFill>
              <a:latin typeface="Impact" panose="020B080603090205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l="-13000" r="-11000"/>
          </a:stretch>
        </a:blipFill>
        <a:effectLst/>
      </p:bgPr>
    </p:bg>
    <p:spTree>
      <p:nvGrpSpPr>
        <p:cNvPr id="1" name=""/>
        <p:cNvGrpSpPr/>
        <p:nvPr/>
      </p:nvGrpSpPr>
      <p:grpSpPr>
        <a:xfrm>
          <a:off x="0" y="0"/>
          <a:ext cx="0" cy="0"/>
          <a:chOff x="0" y="0"/>
          <a:chExt cx="0" cy="0"/>
        </a:xfrm>
      </p:grpSpPr>
      <p:sp>
        <p:nvSpPr>
          <p:cNvPr id="318" name="文本框 317"/>
          <p:cNvSpPr txBox="1"/>
          <p:nvPr/>
        </p:nvSpPr>
        <p:spPr>
          <a:xfrm>
            <a:off x="958793" y="76749"/>
            <a:ext cx="2335794" cy="645160"/>
          </a:xfrm>
          <a:prstGeom prst="rect">
            <a:avLst/>
          </a:prstGeom>
          <a:noFill/>
        </p:spPr>
        <p:txBody>
          <a:bodyPr wrap="square" rtlCol="0">
            <a:spAutoFit/>
            <a:scene3d>
              <a:camera prst="orthographicFront"/>
              <a:lightRig rig="threePt" dir="t"/>
            </a:scene3d>
          </a:bodyPr>
          <a:p>
            <a:pPr algn="ctr"/>
            <a:r>
              <a:rPr lang="zh-CN" altLang="en-US" sz="3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微软雅黑" panose="020B0503020204020204" pitchFamily="34" charset="-122"/>
                <a:ea typeface="微软雅黑" panose="020B0503020204020204" pitchFamily="34" charset="-122"/>
              </a:rPr>
              <a:t>系统测试</a:t>
            </a:r>
            <a:endParaRPr lang="zh-CN" altLang="en-US" sz="3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微软雅黑" panose="020B0503020204020204" pitchFamily="34" charset="-122"/>
              <a:ea typeface="微软雅黑" panose="020B0503020204020204" pitchFamily="34" charset="-122"/>
            </a:endParaRPr>
          </a:p>
        </p:txBody>
      </p:sp>
      <p:sp>
        <p:nvSpPr>
          <p:cNvPr id="100" name="文本框 99"/>
          <p:cNvSpPr txBox="1"/>
          <p:nvPr/>
        </p:nvSpPr>
        <p:spPr>
          <a:xfrm>
            <a:off x="811530" y="1259205"/>
            <a:ext cx="955040" cy="3538220"/>
          </a:xfrm>
          <a:prstGeom prst="rect">
            <a:avLst/>
          </a:prstGeom>
          <a:noFill/>
          <a:ln w="9525">
            <a:noFill/>
          </a:ln>
        </p:spPr>
        <p:txBody>
          <a:bodyPr wrap="square">
            <a:spAutoFit/>
          </a:bodyPr>
          <a:p>
            <a:pPr indent="0" algn="dist"/>
            <a:r>
              <a:rPr lang="zh-CN" sz="2800" b="0">
                <a:solidFill>
                  <a:schemeClr val="tx1"/>
                </a:solidFill>
                <a:latin typeface="华文琥珀" panose="02010800040101010101" charset="-122"/>
                <a:ea typeface="华文琥珀" panose="02010800040101010101" charset="-122"/>
                <a:cs typeface="微软雅黑" panose="020B0503020204020204" pitchFamily="34" charset="-122"/>
              </a:rPr>
              <a:t>例：组织机构管理添加操作测试用例</a:t>
            </a:r>
            <a:endParaRPr lang="zh-CN" altLang="en-US" sz="2800" b="0">
              <a:solidFill>
                <a:schemeClr val="tx1"/>
              </a:solidFill>
              <a:latin typeface="华文琥珀" panose="02010800040101010101" charset="-122"/>
              <a:ea typeface="华文琥珀" panose="02010800040101010101" charset="-122"/>
              <a:cs typeface="微软雅黑" panose="020B0503020204020204" pitchFamily="34" charset="-122"/>
            </a:endParaRPr>
          </a:p>
        </p:txBody>
      </p:sp>
      <p:graphicFrame>
        <p:nvGraphicFramePr>
          <p:cNvPr id="2" name="表格 1"/>
          <p:cNvGraphicFramePr/>
          <p:nvPr/>
        </p:nvGraphicFramePr>
        <p:xfrm>
          <a:off x="1859915" y="744855"/>
          <a:ext cx="6527800" cy="5367655"/>
        </p:xfrm>
        <a:graphic>
          <a:graphicData uri="http://schemas.openxmlformats.org/drawingml/2006/table">
            <a:tbl>
              <a:tblPr firstRow="1" bandRow="1">
                <a:tableStyleId>{5940675A-B579-460E-94D1-54222C63F5DA}</a:tableStyleId>
              </a:tblPr>
              <a:tblGrid>
                <a:gridCol w="1416050"/>
                <a:gridCol w="5111750"/>
              </a:tblGrid>
              <a:tr h="340995">
                <a:tc>
                  <a:txBody>
                    <a:bodyPr/>
                    <a:p>
                      <a:pPr indent="0">
                        <a:buNone/>
                      </a:pPr>
                      <a:r>
                        <a:rPr lang="en-US" sz="1600" b="0">
                          <a:latin typeface="微软雅黑" panose="020B0503020204020204" pitchFamily="34" charset="-122"/>
                          <a:ea typeface="微软雅黑" panose="020B0503020204020204" pitchFamily="34" charset="-122"/>
                          <a:cs typeface="宋体" panose="02010600030101010101" pitchFamily="2" charset="-122"/>
                        </a:rPr>
                        <a:t>测试用例编号</a:t>
                      </a:r>
                      <a:endParaRPr lang="en-US" altLang="en-US" sz="16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组织机构管理添加操作_ST_001</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8450">
                <a:tc>
                  <a:txBody>
                    <a:bodyPr/>
                    <a:p>
                      <a:pPr indent="0">
                        <a:buNone/>
                      </a:pPr>
                      <a:r>
                        <a:rPr lang="en-US" sz="1600" b="0">
                          <a:latin typeface="微软雅黑" panose="020B0503020204020204" pitchFamily="34" charset="-122"/>
                          <a:ea typeface="微软雅黑" panose="020B0503020204020204" pitchFamily="34" charset="-122"/>
                          <a:cs typeface="宋体" panose="02010600030101010101" pitchFamily="2" charset="-122"/>
                        </a:rPr>
                        <a:t>测试项</a:t>
                      </a:r>
                      <a:endParaRPr lang="en-US" altLang="en-US" sz="16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微软雅黑" panose="020B0503020204020204" pitchFamily="34" charset="-122"/>
                          <a:ea typeface="微软雅黑" panose="020B0503020204020204" pitchFamily="34" charset="-122"/>
                          <a:cs typeface="宋体" panose="02010600030101010101" pitchFamily="2" charset="-122"/>
                        </a:rPr>
                        <a:t>组织机构管理添加操作</a:t>
                      </a:r>
                      <a:endParaRPr lang="en-US" altLang="en-US" sz="16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8450">
                <a:tc>
                  <a:txBody>
                    <a:bodyPr/>
                    <a:p>
                      <a:pPr indent="0">
                        <a:buNone/>
                      </a:pPr>
                      <a:r>
                        <a:rPr lang="en-US" sz="1600" b="0">
                          <a:latin typeface="微软雅黑" panose="020B0503020204020204" pitchFamily="34" charset="-122"/>
                          <a:ea typeface="微软雅黑" panose="020B0503020204020204" pitchFamily="34" charset="-122"/>
                          <a:cs typeface="宋体" panose="02010600030101010101" pitchFamily="2" charset="-122"/>
                        </a:rPr>
                        <a:t>测试标题</a:t>
                      </a:r>
                      <a:endParaRPr lang="en-US" altLang="en-US" sz="16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微软雅黑" panose="020B0503020204020204" pitchFamily="34" charset="-122"/>
                          <a:ea typeface="微软雅黑" panose="020B0503020204020204" pitchFamily="34" charset="-122"/>
                          <a:cs typeface="宋体" panose="02010600030101010101" pitchFamily="2" charset="-122"/>
                        </a:rPr>
                        <a:t>对组织机构管理添加操作进行测试</a:t>
                      </a:r>
                      <a:endParaRPr lang="en-US" altLang="en-US" sz="16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51815">
                <a:tc>
                  <a:txBody>
                    <a:bodyPr/>
                    <a:p>
                      <a:pPr indent="0">
                        <a:buNone/>
                      </a:pPr>
                      <a:r>
                        <a:rPr lang="en-US" sz="1600" b="0">
                          <a:latin typeface="微软雅黑" panose="020B0503020204020204" pitchFamily="34" charset="-122"/>
                          <a:ea typeface="微软雅黑" panose="020B0503020204020204" pitchFamily="34" charset="-122"/>
                          <a:cs typeface="宋体" panose="02010600030101010101" pitchFamily="2" charset="-122"/>
                        </a:rPr>
                        <a:t>预置条件</a:t>
                      </a:r>
                      <a:endParaRPr lang="en-US" altLang="en-US" sz="16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微软雅黑" panose="020B0503020204020204" pitchFamily="34" charset="-122"/>
                          <a:ea typeface="微软雅黑" panose="020B0503020204020204" pitchFamily="34" charset="-122"/>
                          <a:cs typeface="宋体" panose="02010600030101010101" pitchFamily="2" charset="-122"/>
                        </a:rPr>
                        <a:t>管理员成功登录系统</a:t>
                      </a:r>
                      <a:r>
                        <a:rPr lang="zh-CN" altLang="en-US" sz="1600" b="0">
                          <a:latin typeface="微软雅黑" panose="020B0503020204020204" pitchFamily="34" charset="-122"/>
                          <a:ea typeface="微软雅黑" panose="020B0503020204020204" pitchFamily="34" charset="-122"/>
                          <a:cs typeface="宋体" panose="02010600030101010101" pitchFamily="2" charset="-122"/>
                        </a:rPr>
                        <a:t>，</a:t>
                      </a:r>
                      <a:r>
                        <a:rPr lang="en-US" sz="1600" b="0">
                          <a:latin typeface="微软雅黑" panose="020B0503020204020204" pitchFamily="34" charset="-122"/>
                          <a:ea typeface="微软雅黑" panose="020B0503020204020204" pitchFamily="34" charset="-122"/>
                          <a:cs typeface="宋体" panose="02010600030101010101" pitchFamily="2" charset="-122"/>
                        </a:rPr>
                        <a:t>点击组织机构管理添加操作，弹出添加信息页面</a:t>
                      </a:r>
                      <a:endParaRPr lang="en-US" altLang="en-US" sz="16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3845">
                <a:tc>
                  <a:txBody>
                    <a:bodyPr/>
                    <a:p>
                      <a:pPr indent="0">
                        <a:buNone/>
                      </a:pPr>
                      <a:r>
                        <a:rPr lang="en-US" sz="1600" b="0">
                          <a:latin typeface="微软雅黑" panose="020B0503020204020204" pitchFamily="34" charset="-122"/>
                          <a:ea typeface="微软雅黑" panose="020B0503020204020204" pitchFamily="34" charset="-122"/>
                          <a:cs typeface="宋体" panose="02010600030101010101" pitchFamily="2" charset="-122"/>
                        </a:rPr>
                        <a:t>重要级别</a:t>
                      </a:r>
                      <a:endParaRPr lang="en-US" altLang="en-US" sz="16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微软雅黑" panose="020B0503020204020204" pitchFamily="34" charset="-122"/>
                          <a:ea typeface="微软雅黑" panose="020B0503020204020204" pitchFamily="34" charset="-122"/>
                          <a:cs typeface="宋体" panose="02010600030101010101" pitchFamily="2" charset="-122"/>
                        </a:rPr>
                        <a:t>高</a:t>
                      </a:r>
                      <a:endParaRPr lang="en-US" altLang="en-US" sz="16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7660">
                <a:tc>
                  <a:txBody>
                    <a:bodyPr/>
                    <a:p>
                      <a:pPr indent="0">
                        <a:buNone/>
                      </a:pPr>
                      <a:r>
                        <a:rPr lang="en-US" sz="1600" b="0">
                          <a:latin typeface="微软雅黑" panose="020B0503020204020204" pitchFamily="34" charset="-122"/>
                          <a:ea typeface="微软雅黑" panose="020B0503020204020204" pitchFamily="34" charset="-122"/>
                          <a:cs typeface="宋体" panose="02010600030101010101" pitchFamily="2" charset="-122"/>
                        </a:rPr>
                        <a:t>测试输入</a:t>
                      </a:r>
                      <a:endParaRPr lang="en-US" altLang="en-US" sz="16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微软雅黑" panose="020B0503020204020204" pitchFamily="34" charset="-122"/>
                          <a:ea typeface="微软雅黑" panose="020B0503020204020204" pitchFamily="34" charset="-122"/>
                          <a:cs typeface="宋体" panose="02010600030101010101" pitchFamily="2" charset="-122"/>
                        </a:rPr>
                        <a:t>社区部门名称、排序</a:t>
                      </a:r>
                      <a:endParaRPr lang="en-US" altLang="en-US" sz="16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7680">
                <a:tc>
                  <a:txBody>
                    <a:bodyPr/>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操作1</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输入数据：名称=“990”; </a:t>
                      </a:r>
                      <a:endParaRPr lang="en-US" sz="1600" b="0">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                 排序=“”</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7680">
                <a:tc>
                  <a:txBody>
                    <a:bodyPr/>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操作2</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输入数据：名称=“198289289”;</a:t>
                      </a:r>
                      <a:endParaRPr lang="en-US" sz="1600" b="0">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                 排序=“1”</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7680">
                <a:tc>
                  <a:txBody>
                    <a:bodyPr/>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操作3</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输入数据：名称=“990”;</a:t>
                      </a:r>
                      <a:endParaRPr lang="en-US" sz="1600" b="0">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                 排序=“1”</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5275">
                <a:tc>
                  <a:txBody>
                    <a:bodyPr/>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预期输出1</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添加失败，信息提示“信息填写有误，请核对后再提交”</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6545">
                <a:tc>
                  <a:txBody>
                    <a:bodyPr/>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预期输出2</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添加失败，信息提示“名称最多8字”</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5435">
                <a:tc>
                  <a:txBody>
                    <a:bodyPr/>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预期输出3</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微软雅黑" panose="020B0503020204020204" pitchFamily="34" charset="-122"/>
                          <a:ea typeface="微软雅黑" panose="020B0503020204020204" pitchFamily="34" charset="-122"/>
                          <a:cs typeface="宋体" panose="02010600030101010101" pitchFamily="2" charset="-122"/>
                        </a:rPr>
                        <a:t>添加成功</a:t>
                      </a:r>
                      <a:endParaRPr lang="en-US" altLang="en-US" sz="16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9245">
                <a:tc>
                  <a:txBody>
                    <a:bodyPr/>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实际输出1</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添加失败，信息提示“信息填写有误，请核对后再提交”</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8770">
                <a:tc>
                  <a:txBody>
                    <a:bodyPr/>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实际输出2</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添加失败，信息提示“名称最多8字”</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8130">
                <a:tc>
                  <a:txBody>
                    <a:bodyPr/>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实际输出3</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微软雅黑" panose="020B0503020204020204" pitchFamily="34" charset="-122"/>
                          <a:ea typeface="微软雅黑" panose="020B0503020204020204" pitchFamily="34" charset="-122"/>
                          <a:cs typeface="宋体" panose="02010600030101010101" pitchFamily="2" charset="-122"/>
                        </a:rPr>
                        <a:t>添加成功</a:t>
                      </a:r>
                      <a:endParaRPr lang="en-US" altLang="en-US" sz="16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3" name="文本框 2"/>
          <p:cNvSpPr txBox="1"/>
          <p:nvPr/>
        </p:nvSpPr>
        <p:spPr>
          <a:xfrm>
            <a:off x="9159240" y="2519680"/>
            <a:ext cx="1633220" cy="521970"/>
          </a:xfrm>
          <a:prstGeom prst="rect">
            <a:avLst/>
          </a:prstGeom>
          <a:noFill/>
          <a:ln w="9525">
            <a:noFill/>
          </a:ln>
        </p:spPr>
        <p:txBody>
          <a:bodyPr wrap="square">
            <a:spAutoFit/>
          </a:bodyPr>
          <a:p>
            <a:pPr indent="0" algn="dist"/>
            <a:r>
              <a:rPr lang="zh-CN" sz="2800" b="0">
                <a:solidFill>
                  <a:schemeClr val="tx1"/>
                </a:solidFill>
                <a:latin typeface="华文琥珀" panose="02010800040101010101" charset="-122"/>
                <a:ea typeface="华文琥珀" panose="02010800040101010101" charset="-122"/>
                <a:cs typeface="微软雅黑" panose="020B0503020204020204" pitchFamily="34" charset="-122"/>
              </a:rPr>
              <a:t>测试结论</a:t>
            </a:r>
            <a:endParaRPr lang="zh-CN" altLang="en-US" sz="2800" b="0">
              <a:solidFill>
                <a:schemeClr val="tx1"/>
              </a:solidFill>
              <a:latin typeface="华文琥珀" panose="02010800040101010101" charset="-122"/>
              <a:ea typeface="华文琥珀" panose="02010800040101010101" charset="-122"/>
              <a:cs typeface="微软雅黑" panose="020B0503020204020204" pitchFamily="34" charset="-122"/>
            </a:endParaRPr>
          </a:p>
        </p:txBody>
      </p:sp>
      <p:sp>
        <p:nvSpPr>
          <p:cNvPr id="8" name="文本框 7"/>
          <p:cNvSpPr txBox="1"/>
          <p:nvPr/>
        </p:nvSpPr>
        <p:spPr>
          <a:xfrm>
            <a:off x="9051290" y="3303270"/>
            <a:ext cx="2243455" cy="2676525"/>
          </a:xfrm>
          <a:prstGeom prst="rect">
            <a:avLst/>
          </a:prstGeom>
          <a:noFill/>
        </p:spPr>
        <p:txBody>
          <a:bodyPr wrap="square" rtlCol="0">
            <a:spAutoFit/>
          </a:bodyPr>
          <a:p>
            <a:r>
              <a:rPr lang="zh-CN" altLang="en-US" sz="2400" dirty="0">
                <a:ln/>
                <a:solidFill>
                  <a:schemeClr val="accent5"/>
                </a:solidFill>
                <a:effectLst/>
                <a:latin typeface="微软雅黑" panose="020B0503020204020204" pitchFamily="34" charset="-122"/>
                <a:ea typeface="微软雅黑" panose="020B0503020204020204" pitchFamily="34" charset="-122"/>
                <a:sym typeface="+mn-ea"/>
              </a:rPr>
              <a:t>通过简单的测试，本系统各个功能模块能正常操作，基本基本达到用户需求，系统能正常运行。</a:t>
            </a:r>
            <a:endParaRPr lang="zh-CN" altLang="en-US" sz="2400" dirty="0">
              <a:ln/>
              <a:solidFill>
                <a:schemeClr val="accent5"/>
              </a:solidFill>
              <a:effectLst/>
              <a:latin typeface="微软雅黑" panose="020B0503020204020204" pitchFamily="34" charset="-122"/>
              <a:ea typeface="微软雅黑" panose="020B0503020204020204" pitchFamily="34" charset="-122"/>
              <a:sym typeface="+mn-ea"/>
            </a:endParaRPr>
          </a:p>
        </p:txBody>
      </p:sp>
    </p:spTree>
  </p:cSld>
  <p:clrMapOvr>
    <a:masterClrMapping/>
  </p:clrMapOvr>
  <p:transition>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cxnSp>
        <p:nvCxnSpPr>
          <p:cNvPr id="4" name="直接连接符 3"/>
          <p:cNvCxnSpPr/>
          <p:nvPr/>
        </p:nvCxnSpPr>
        <p:spPr>
          <a:xfrm>
            <a:off x="1686791" y="0"/>
            <a:ext cx="0" cy="18923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2976880" y="793751"/>
            <a:ext cx="7027545" cy="3417569"/>
            <a:chOff x="3018967" y="1968365"/>
            <a:chExt cx="7027679" cy="1808839"/>
          </a:xfrm>
        </p:grpSpPr>
        <p:grpSp>
          <p:nvGrpSpPr>
            <p:cNvPr id="6" name="组合 5"/>
            <p:cNvGrpSpPr/>
            <p:nvPr/>
          </p:nvGrpSpPr>
          <p:grpSpPr>
            <a:xfrm>
              <a:off x="3018967" y="2336171"/>
              <a:ext cx="2514013" cy="1441032"/>
              <a:chOff x="1437218" y="2151662"/>
              <a:chExt cx="3019276" cy="1730649"/>
            </a:xfrm>
          </p:grpSpPr>
          <p:sp>
            <p:nvSpPr>
              <p:cNvPr id="7" name="弧形 6"/>
              <p:cNvSpPr/>
              <p:nvPr/>
            </p:nvSpPr>
            <p:spPr>
              <a:xfrm rot="15295460">
                <a:off x="2081531" y="1507348"/>
                <a:ext cx="1730649" cy="3019276"/>
              </a:xfrm>
              <a:prstGeom prst="arc">
                <a:avLst>
                  <a:gd name="adj1" fmla="val 9262218"/>
                  <a:gd name="adj2" fmla="val 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lumMod val="85000"/>
                      <a:lumOff val="15000"/>
                    </a:schemeClr>
                  </a:solidFill>
                </a:endParaRPr>
              </a:p>
            </p:txBody>
          </p:sp>
          <p:sp>
            <p:nvSpPr>
              <p:cNvPr id="8" name="弧形 7"/>
              <p:cNvSpPr/>
              <p:nvPr/>
            </p:nvSpPr>
            <p:spPr>
              <a:xfrm rot="18731812">
                <a:off x="2303443" y="1587344"/>
                <a:ext cx="1516378" cy="2789722"/>
              </a:xfrm>
              <a:prstGeom prst="arc">
                <a:avLst>
                  <a:gd name="adj1" fmla="val 8103375"/>
                  <a:gd name="adj2" fmla="val 204286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lumMod val="85000"/>
                      <a:lumOff val="15000"/>
                    </a:schemeClr>
                  </a:solidFill>
                </a:endParaRPr>
              </a:p>
            </p:txBody>
          </p:sp>
        </p:grpSp>
        <p:sp>
          <p:nvSpPr>
            <p:cNvPr id="9" name="文本框 8"/>
            <p:cNvSpPr txBox="1"/>
            <p:nvPr/>
          </p:nvSpPr>
          <p:spPr>
            <a:xfrm>
              <a:off x="3406324" y="2563947"/>
              <a:ext cx="1106191" cy="900771"/>
            </a:xfrm>
            <a:prstGeom prst="rect">
              <a:avLst/>
            </a:prstGeom>
            <a:noFill/>
          </p:spPr>
          <p:txBody>
            <a:bodyPr vert="eaVert" wrap="square" rtlCol="0">
              <a:spAutoFit/>
            </a:bodyPr>
            <a:lstStyle/>
            <a:p>
              <a:r>
                <a:rPr lang="zh-CN" altLang="en-US" sz="6000" dirty="0">
                  <a:solidFill>
                    <a:schemeClr val="tx1">
                      <a:lumMod val="85000"/>
                      <a:lumOff val="15000"/>
                    </a:schemeClr>
                  </a:solidFill>
                  <a:latin typeface="微软雅黑" panose="020B0503020204020204" pitchFamily="34" charset="-122"/>
                  <a:ea typeface="微软雅黑" panose="020B0503020204020204" pitchFamily="34" charset="-122"/>
                </a:rPr>
                <a:t>目录</a:t>
              </a:r>
              <a:endParaRPr lang="zh-CN" altLang="en-US" sz="6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6173774" y="2277198"/>
              <a:ext cx="3872872"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6218792" y="1968365"/>
              <a:ext cx="805830" cy="308867"/>
            </a:xfrm>
            <a:prstGeom prst="rect">
              <a:avLst/>
            </a:prstGeom>
            <a:noFill/>
          </p:spPr>
          <p:txBody>
            <a:bodyPr wrap="square" rtlCol="0">
              <a:spAutoFit/>
            </a:bodyPr>
            <a:lstStyle/>
            <a:p>
              <a:r>
                <a:rPr lang="en-US" altLang="zh-CN" sz="3200" i="1" dirty="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2800" i="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7577084" y="1969373"/>
              <a:ext cx="2086650" cy="308867"/>
            </a:xfrm>
            <a:prstGeom prst="rect">
              <a:avLst/>
            </a:prstGeom>
            <a:noFill/>
          </p:spPr>
          <p:txBody>
            <a:bodyPr wrap="square" rtlCol="0">
              <a:spAutoFit/>
            </a:bodyPr>
            <a:lstStyle/>
            <a:p>
              <a:pPr algn="ct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绪论</a:t>
              </a:r>
              <a:endPar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20" name="直接连接符 19"/>
            <p:cNvCxnSpPr/>
            <p:nvPr/>
          </p:nvCxnSpPr>
          <p:spPr>
            <a:xfrm>
              <a:off x="6173774" y="2698451"/>
              <a:ext cx="3872872"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173708" y="2390832"/>
              <a:ext cx="850916" cy="308867"/>
            </a:xfrm>
            <a:prstGeom prst="rect">
              <a:avLst/>
            </a:prstGeom>
            <a:noFill/>
          </p:spPr>
          <p:txBody>
            <a:bodyPr wrap="square" rtlCol="0">
              <a:spAutoFit/>
            </a:bodyPr>
            <a:lstStyle/>
            <a:p>
              <a:r>
                <a:rPr lang="en-US" altLang="zh-CN" sz="3200" i="1" dirty="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2800" i="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7754253" y="2390804"/>
              <a:ext cx="1909481" cy="308867"/>
            </a:xfrm>
            <a:prstGeom prst="rect">
              <a:avLst/>
            </a:prstGeom>
            <a:noFill/>
          </p:spPr>
          <p:txBody>
            <a:bodyPr wrap="square" rtlCol="0">
              <a:spAutoFit/>
            </a:bodyPr>
            <a:lstStyle/>
            <a:p>
              <a:pPr algn="ct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需求分析</a:t>
              </a:r>
              <a:endPar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23" name="直接连接符 22"/>
            <p:cNvCxnSpPr/>
            <p:nvPr/>
          </p:nvCxnSpPr>
          <p:spPr>
            <a:xfrm>
              <a:off x="6173774" y="3104976"/>
              <a:ext cx="3872872"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173708" y="2797244"/>
              <a:ext cx="850916" cy="308867"/>
            </a:xfrm>
            <a:prstGeom prst="rect">
              <a:avLst/>
            </a:prstGeom>
            <a:noFill/>
          </p:spPr>
          <p:txBody>
            <a:bodyPr wrap="square" rtlCol="0">
              <a:spAutoFit/>
            </a:bodyPr>
            <a:lstStyle/>
            <a:p>
              <a:r>
                <a:rPr lang="en-US" altLang="zh-CN" sz="3200" i="1" dirty="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2800" i="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7753618" y="2797172"/>
              <a:ext cx="1910752" cy="308867"/>
            </a:xfrm>
            <a:prstGeom prst="rect">
              <a:avLst/>
            </a:prstGeom>
            <a:noFill/>
          </p:spPr>
          <p:txBody>
            <a:bodyPr wrap="square" rtlCol="0">
              <a:spAutoFit/>
            </a:bodyPr>
            <a:lstStyle/>
            <a:p>
              <a:pPr algn="ct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系统设计</a:t>
              </a:r>
              <a:endPar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26" name="直接连接符 25"/>
            <p:cNvCxnSpPr/>
            <p:nvPr/>
          </p:nvCxnSpPr>
          <p:spPr>
            <a:xfrm>
              <a:off x="6173774" y="3534598"/>
              <a:ext cx="3872872"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173073" y="3226987"/>
              <a:ext cx="851551" cy="308867"/>
            </a:xfrm>
            <a:prstGeom prst="rect">
              <a:avLst/>
            </a:prstGeom>
            <a:noFill/>
          </p:spPr>
          <p:txBody>
            <a:bodyPr wrap="square" rtlCol="0">
              <a:spAutoFit/>
            </a:bodyPr>
            <a:lstStyle/>
            <a:p>
              <a:r>
                <a:rPr lang="en-US" altLang="zh-CN" sz="3200" i="1" dirty="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sz="2800" i="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7636776" y="3226971"/>
              <a:ext cx="2100620" cy="308867"/>
            </a:xfrm>
            <a:prstGeom prst="rect">
              <a:avLst/>
            </a:prstGeom>
            <a:noFill/>
          </p:spPr>
          <p:txBody>
            <a:bodyPr wrap="square" rtlCol="0">
              <a:spAutoFit/>
            </a:bodyPr>
            <a:lstStyle/>
            <a:p>
              <a:pPr algn="ct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系统实现</a:t>
              </a:r>
              <a:endPar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14" name="文本框 13"/>
          <p:cNvSpPr txBox="1"/>
          <p:nvPr/>
        </p:nvSpPr>
        <p:spPr>
          <a:xfrm>
            <a:off x="6068060" y="3990975"/>
            <a:ext cx="914400" cy="583565"/>
          </a:xfrm>
          <a:prstGeom prst="rect">
            <a:avLst/>
          </a:prstGeom>
          <a:noFill/>
        </p:spPr>
        <p:txBody>
          <a:bodyPr wrap="square" rtlCol="0">
            <a:spAutoFit/>
          </a:bodyPr>
          <a:p>
            <a:r>
              <a:rPr lang="en-US" altLang="zh-CN" sz="3200" i="1" dirty="0">
                <a:solidFill>
                  <a:schemeClr val="tx1">
                    <a:lumMod val="85000"/>
                    <a:lumOff val="15000"/>
                  </a:schemeClr>
                </a:solidFill>
                <a:latin typeface="微软雅黑" panose="020B0503020204020204" pitchFamily="34" charset="-122"/>
                <a:ea typeface="微软雅黑" panose="020B0503020204020204" pitchFamily="34" charset="-122"/>
                <a:sym typeface="+mn-ea"/>
              </a:rPr>
              <a:t>05</a:t>
            </a:r>
            <a:endParaRPr lang="zh-CN" altLang="en-US" sz="3200">
              <a:latin typeface="微软雅黑" panose="020B0503020204020204" pitchFamily="34" charset="-122"/>
              <a:ea typeface="微软雅黑" panose="020B0503020204020204" pitchFamily="34" charset="-122"/>
            </a:endParaRPr>
          </a:p>
        </p:txBody>
      </p:sp>
      <p:sp>
        <p:nvSpPr>
          <p:cNvPr id="15" name="文本框 14"/>
          <p:cNvSpPr txBox="1"/>
          <p:nvPr/>
        </p:nvSpPr>
        <p:spPr>
          <a:xfrm>
            <a:off x="7727950" y="3990975"/>
            <a:ext cx="1832610" cy="583565"/>
          </a:xfrm>
          <a:prstGeom prst="rect">
            <a:avLst/>
          </a:prstGeom>
          <a:noFill/>
        </p:spPr>
        <p:txBody>
          <a:bodyPr wrap="square" rtlCol="0">
            <a:spAutoFit/>
          </a:bodyPr>
          <a:p>
            <a:pPr algn="ctr"/>
            <a:r>
              <a:rPr lang="zh-CN" altLang="en-US" sz="3200">
                <a:latin typeface="微软雅黑" panose="020B0503020204020204" pitchFamily="34" charset="-122"/>
                <a:ea typeface="微软雅黑" panose="020B0503020204020204" pitchFamily="34" charset="-122"/>
              </a:rPr>
              <a:t>系统测试</a:t>
            </a:r>
            <a:endParaRPr lang="zh-CN" altLang="en-US" sz="3200">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6130992" y="4627816"/>
            <a:ext cx="3872798"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068060" y="4799330"/>
            <a:ext cx="914400" cy="583565"/>
          </a:xfrm>
          <a:prstGeom prst="rect">
            <a:avLst/>
          </a:prstGeom>
          <a:noFill/>
        </p:spPr>
        <p:txBody>
          <a:bodyPr wrap="square" rtlCol="0">
            <a:spAutoFit/>
          </a:bodyPr>
          <a:p>
            <a:r>
              <a:rPr lang="en-US" altLang="zh-CN" sz="3200" i="1" dirty="0">
                <a:solidFill>
                  <a:schemeClr val="tx1">
                    <a:lumMod val="85000"/>
                    <a:lumOff val="15000"/>
                  </a:schemeClr>
                </a:solidFill>
                <a:latin typeface="微软雅黑" panose="020B0503020204020204" pitchFamily="34" charset="-122"/>
                <a:ea typeface="微软雅黑" panose="020B0503020204020204" pitchFamily="34" charset="-122"/>
                <a:sym typeface="+mn-ea"/>
              </a:rPr>
              <a:t>06</a:t>
            </a:r>
            <a:endParaRPr lang="zh-CN" altLang="en-US" sz="3200">
              <a:latin typeface="微软雅黑" panose="020B0503020204020204" pitchFamily="34" charset="-122"/>
              <a:ea typeface="微软雅黑" panose="020B0503020204020204" pitchFamily="34" charset="-122"/>
            </a:endParaRPr>
          </a:p>
        </p:txBody>
      </p:sp>
      <p:sp>
        <p:nvSpPr>
          <p:cNvPr id="3" name="文本框 2"/>
          <p:cNvSpPr txBox="1"/>
          <p:nvPr/>
        </p:nvSpPr>
        <p:spPr>
          <a:xfrm>
            <a:off x="7863205" y="4799330"/>
            <a:ext cx="1562735" cy="583565"/>
          </a:xfrm>
          <a:prstGeom prst="rect">
            <a:avLst/>
          </a:prstGeom>
          <a:noFill/>
        </p:spPr>
        <p:txBody>
          <a:bodyPr wrap="square" rtlCol="0">
            <a:spAutoFit/>
          </a:bodyPr>
          <a:p>
            <a:pPr algn="ctr"/>
            <a:r>
              <a:rPr lang="zh-CN" altLang="en-US" sz="3200">
                <a:latin typeface="微软雅黑" panose="020B0503020204020204" pitchFamily="34" charset="-122"/>
                <a:ea typeface="微软雅黑" panose="020B0503020204020204" pitchFamily="34" charset="-122"/>
              </a:rPr>
              <a:t>致谢</a:t>
            </a:r>
            <a:endParaRPr lang="zh-CN" altLang="en-US" sz="3200">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6130992" y="5436171"/>
            <a:ext cx="3872798"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2782570" y="2407920"/>
            <a:ext cx="6923405" cy="2204085"/>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6" name="组合 1"/>
          <p:cNvGrpSpPr/>
          <p:nvPr/>
        </p:nvGrpSpPr>
        <p:grpSpPr bwMode="auto">
          <a:xfrm>
            <a:off x="3147541" y="3064388"/>
            <a:ext cx="6073457" cy="1116859"/>
            <a:chOff x="2645003" y="3150756"/>
            <a:chExt cx="6073457" cy="1116632"/>
          </a:xfrm>
        </p:grpSpPr>
        <p:sp>
          <p:nvSpPr>
            <p:cNvPr id="7" name="文本框 51"/>
            <p:cNvSpPr txBox="1">
              <a:spLocks noChangeArrowheads="1"/>
            </p:cNvSpPr>
            <p:nvPr/>
          </p:nvSpPr>
          <p:spPr bwMode="auto">
            <a:xfrm>
              <a:off x="5005773" y="3150756"/>
              <a:ext cx="1554480" cy="921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5400" b="1" dirty="0">
                  <a:solidFill>
                    <a:schemeClr val="tx1">
                      <a:lumMod val="85000"/>
                      <a:lumOff val="15000"/>
                    </a:schemeClr>
                  </a:solidFill>
                  <a:latin typeface="微软雅黑" panose="020B0503020204020204" pitchFamily="34" charset="-122"/>
                  <a:ea typeface="微软雅黑" panose="020B0503020204020204" pitchFamily="34" charset="-122"/>
                </a:rPr>
                <a:t>致谢</a:t>
              </a:r>
              <a:endParaRPr lang="zh-CN" altLang="en-US" sz="5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2645003" y="3611989"/>
              <a:ext cx="131762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400835" y="3611989"/>
              <a:ext cx="131762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矩形 7"/>
            <p:cNvSpPr>
              <a:spLocks noChangeArrowheads="1"/>
            </p:cNvSpPr>
            <p:nvPr/>
          </p:nvSpPr>
          <p:spPr bwMode="auto">
            <a:xfrm>
              <a:off x="3073628" y="3960745"/>
              <a:ext cx="5335587" cy="306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400">
                <a:solidFill>
                  <a:schemeClr val="tx1">
                    <a:lumMod val="85000"/>
                    <a:lumOff val="15000"/>
                  </a:schemeClr>
                </a:solidFill>
              </a:endParaRPr>
            </a:p>
          </p:txBody>
        </p:sp>
      </p:grpSp>
      <p:sp>
        <p:nvSpPr>
          <p:cNvPr id="11" name="椭圆 10"/>
          <p:cNvSpPr/>
          <p:nvPr/>
        </p:nvSpPr>
        <p:spPr bwMode="auto">
          <a:xfrm>
            <a:off x="5427992" y="1268615"/>
            <a:ext cx="1625600" cy="1625600"/>
          </a:xfrm>
          <a:prstGeom prst="ellipse">
            <a:avLst/>
          </a:prstGeom>
          <a:solidFill>
            <a:srgbClr val="CDDAEA"/>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文本框 7"/>
          <p:cNvSpPr txBox="1">
            <a:spLocks noChangeArrowheads="1"/>
          </p:cNvSpPr>
          <p:nvPr/>
        </p:nvSpPr>
        <p:spPr bwMode="auto">
          <a:xfrm>
            <a:off x="5824867" y="1619453"/>
            <a:ext cx="92202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5400" dirty="0">
                <a:solidFill>
                  <a:schemeClr val="tx1">
                    <a:lumMod val="85000"/>
                    <a:lumOff val="15000"/>
                  </a:schemeClr>
                </a:solidFill>
                <a:latin typeface="Impact" panose="020B0806030902050204" pitchFamily="34" charset="0"/>
              </a:rPr>
              <a:t>06</a:t>
            </a:r>
            <a:endParaRPr lang="zh-CN" altLang="en-US" sz="5400" dirty="0">
              <a:solidFill>
                <a:schemeClr val="tx1">
                  <a:lumMod val="85000"/>
                  <a:lumOff val="15000"/>
                </a:schemeClr>
              </a:solidFill>
              <a:latin typeface="Impact" panose="020B0806030902050204" pitchFamily="34" charset="0"/>
            </a:endParaRPr>
          </a:p>
        </p:txBody>
      </p:sp>
    </p:spTree>
  </p:cSld>
  <p:clrMapOvr>
    <a:masterClrMapping/>
  </p:clrMapOvr>
  <p:transition>
    <p:pull dir="lu"/>
  </p:transition>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l="-13000" r="-11000"/>
          </a:stretch>
        </a:blipFill>
        <a:effectLst/>
      </p:bgPr>
    </p:bg>
    <p:spTree>
      <p:nvGrpSpPr>
        <p:cNvPr id="1" name=""/>
        <p:cNvGrpSpPr/>
        <p:nvPr/>
      </p:nvGrpSpPr>
      <p:grpSpPr>
        <a:xfrm>
          <a:off x="0" y="0"/>
          <a:ext cx="0" cy="0"/>
          <a:chOff x="0" y="0"/>
          <a:chExt cx="0" cy="0"/>
        </a:xfrm>
      </p:grpSpPr>
      <p:sp>
        <p:nvSpPr>
          <p:cNvPr id="4" name="Rectangle 6"/>
          <p:cNvSpPr/>
          <p:nvPr/>
        </p:nvSpPr>
        <p:spPr>
          <a:xfrm>
            <a:off x="1927860" y="1144905"/>
            <a:ext cx="4606925" cy="2419985"/>
          </a:xfrm>
          <a:prstGeom prst="rect">
            <a:avLst/>
          </a:prstGeom>
          <a:solidFill>
            <a:srgbClr val="F8F9FE"/>
          </a:solidFill>
          <a:ln>
            <a:noFill/>
          </a:ln>
          <a:effectLst/>
        </p:spPr>
        <p:style>
          <a:lnRef idx="1">
            <a:schemeClr val="accent1"/>
          </a:lnRef>
          <a:fillRef idx="3">
            <a:schemeClr val="accent1"/>
          </a:fillRef>
          <a:effectRef idx="2">
            <a:schemeClr val="accent1"/>
          </a:effectRef>
          <a:fontRef idx="minor">
            <a:schemeClr val="lt1"/>
          </a:fontRef>
        </p:style>
        <p:txBody>
          <a:bodyPr lIns="68567" tIns="34283" rIns="68567" bIns="34283" anchor="ctr"/>
          <a:lstStyle/>
          <a:p>
            <a:pPr algn="ctr" defTabSz="685800" eaLnBrk="1" fontAlgn="auto" hangingPunct="1">
              <a:spcBef>
                <a:spcPts val="0"/>
              </a:spcBef>
              <a:spcAft>
                <a:spcPts val="0"/>
              </a:spcAft>
              <a:defRPr/>
            </a:pPr>
            <a:endParaRPr lang="en-US" sz="9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Rectangle 7"/>
          <p:cNvSpPr/>
          <p:nvPr/>
        </p:nvSpPr>
        <p:spPr>
          <a:xfrm>
            <a:off x="6395720" y="1144905"/>
            <a:ext cx="4605020" cy="2419985"/>
          </a:xfrm>
          <a:prstGeom prst="rect">
            <a:avLst/>
          </a:prstGeom>
          <a:solidFill>
            <a:srgbClr val="DBBCD2"/>
          </a:solidFill>
          <a:ln>
            <a:noFill/>
          </a:ln>
          <a:effectLst/>
        </p:spPr>
        <p:style>
          <a:lnRef idx="1">
            <a:schemeClr val="accent1"/>
          </a:lnRef>
          <a:fillRef idx="3">
            <a:schemeClr val="accent1"/>
          </a:fillRef>
          <a:effectRef idx="2">
            <a:schemeClr val="accent1"/>
          </a:effectRef>
          <a:fontRef idx="minor">
            <a:schemeClr val="lt1"/>
          </a:fontRef>
        </p:style>
        <p:txBody>
          <a:bodyPr lIns="68567" tIns="34283" rIns="68567" bIns="34283" anchor="ctr"/>
          <a:lstStyle/>
          <a:p>
            <a:pPr algn="ctr" defTabSz="685800" eaLnBrk="1" fontAlgn="auto" hangingPunct="1">
              <a:spcBef>
                <a:spcPts val="0"/>
              </a:spcBef>
              <a:spcAft>
                <a:spcPts val="0"/>
              </a:spcAft>
              <a:defRPr/>
            </a:pPr>
            <a:endParaRPr lang="en-US" sz="900" dirty="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Rectangle 8"/>
          <p:cNvSpPr/>
          <p:nvPr/>
        </p:nvSpPr>
        <p:spPr>
          <a:xfrm>
            <a:off x="1927860" y="3324225"/>
            <a:ext cx="4606925" cy="2207895"/>
          </a:xfrm>
          <a:prstGeom prst="rect">
            <a:avLst/>
          </a:prstGeom>
          <a:solidFill>
            <a:srgbClr val="DBBCD2"/>
          </a:solidFill>
          <a:ln>
            <a:noFill/>
          </a:ln>
          <a:effectLst/>
        </p:spPr>
        <p:style>
          <a:lnRef idx="1">
            <a:schemeClr val="accent1"/>
          </a:lnRef>
          <a:fillRef idx="3">
            <a:schemeClr val="accent1"/>
          </a:fillRef>
          <a:effectRef idx="2">
            <a:schemeClr val="accent1"/>
          </a:effectRef>
          <a:fontRef idx="minor">
            <a:schemeClr val="lt1"/>
          </a:fontRef>
        </p:style>
        <p:txBody>
          <a:bodyPr lIns="68567" tIns="34283" rIns="68567" bIns="34283" anchor="ctr"/>
          <a:lstStyle/>
          <a:p>
            <a:pPr algn="ctr" defTabSz="685800" eaLnBrk="1" fontAlgn="auto" hangingPunct="1">
              <a:spcBef>
                <a:spcPts val="0"/>
              </a:spcBef>
              <a:spcAft>
                <a:spcPts val="0"/>
              </a:spcAft>
              <a:defRPr/>
            </a:pPr>
            <a:endParaRPr lang="en-US" sz="900" dirty="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Rectangle 9"/>
          <p:cNvSpPr/>
          <p:nvPr/>
        </p:nvSpPr>
        <p:spPr>
          <a:xfrm>
            <a:off x="6395085" y="3324225"/>
            <a:ext cx="4605020" cy="2207895"/>
          </a:xfrm>
          <a:prstGeom prst="rect">
            <a:avLst/>
          </a:prstGeom>
          <a:solidFill>
            <a:srgbClr val="F8F9FE"/>
          </a:solidFill>
          <a:ln>
            <a:noFill/>
          </a:ln>
          <a:effectLst/>
        </p:spPr>
        <p:style>
          <a:lnRef idx="1">
            <a:schemeClr val="accent1"/>
          </a:lnRef>
          <a:fillRef idx="3">
            <a:schemeClr val="accent1"/>
          </a:fillRef>
          <a:effectRef idx="2">
            <a:schemeClr val="accent1"/>
          </a:effectRef>
          <a:fontRef idx="minor">
            <a:schemeClr val="lt1"/>
          </a:fontRef>
        </p:style>
        <p:txBody>
          <a:bodyPr lIns="68567" tIns="34283" rIns="68567" bIns="34283" anchor="ctr"/>
          <a:lstStyle/>
          <a:p>
            <a:pPr algn="ctr" defTabSz="685800" eaLnBrk="1" fontAlgn="auto" hangingPunct="1">
              <a:spcBef>
                <a:spcPts val="0"/>
              </a:spcBef>
              <a:spcAft>
                <a:spcPts val="0"/>
              </a:spcAft>
              <a:defRPr/>
            </a:pPr>
            <a:endParaRPr lang="en-US" sz="9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Freeform 107"/>
          <p:cNvSpPr>
            <a:spLocks noChangeArrowheads="1"/>
          </p:cNvSpPr>
          <p:nvPr/>
        </p:nvSpPr>
        <p:spPr bwMode="auto">
          <a:xfrm>
            <a:off x="1927923" y="1305194"/>
            <a:ext cx="635076" cy="837583"/>
          </a:xfrm>
          <a:custGeom>
            <a:avLst/>
            <a:gdLst>
              <a:gd name="T0" fmla="*/ 710 w 736"/>
              <a:gd name="T1" fmla="*/ 435 h 888"/>
              <a:gd name="T2" fmla="*/ 117 w 736"/>
              <a:gd name="T3" fmla="*/ 435 h 888"/>
              <a:gd name="T4" fmla="*/ 133 w 736"/>
              <a:gd name="T5" fmla="*/ 419 h 888"/>
              <a:gd name="T6" fmla="*/ 610 w 736"/>
              <a:gd name="T7" fmla="*/ 134 h 888"/>
              <a:gd name="T8" fmla="*/ 618 w 736"/>
              <a:gd name="T9" fmla="*/ 92 h 888"/>
              <a:gd name="T10" fmla="*/ 593 w 736"/>
              <a:gd name="T11" fmla="*/ 26 h 888"/>
              <a:gd name="T12" fmla="*/ 551 w 736"/>
              <a:gd name="T13" fmla="*/ 9 h 888"/>
              <a:gd name="T14" fmla="*/ 16 w 736"/>
              <a:gd name="T15" fmla="*/ 335 h 888"/>
              <a:gd name="T16" fmla="*/ 8 w 736"/>
              <a:gd name="T17" fmla="*/ 377 h 888"/>
              <a:gd name="T18" fmla="*/ 58 w 736"/>
              <a:gd name="T19" fmla="*/ 435 h 888"/>
              <a:gd name="T20" fmla="*/ 58 w 736"/>
              <a:gd name="T21" fmla="*/ 862 h 888"/>
              <a:gd name="T22" fmla="*/ 83 w 736"/>
              <a:gd name="T23" fmla="*/ 887 h 888"/>
              <a:gd name="T24" fmla="*/ 710 w 736"/>
              <a:gd name="T25" fmla="*/ 887 h 888"/>
              <a:gd name="T26" fmla="*/ 735 w 736"/>
              <a:gd name="T27" fmla="*/ 862 h 888"/>
              <a:gd name="T28" fmla="*/ 735 w 736"/>
              <a:gd name="T29" fmla="*/ 460 h 888"/>
              <a:gd name="T30" fmla="*/ 710 w 736"/>
              <a:gd name="T31" fmla="*/ 435 h 888"/>
              <a:gd name="T32" fmla="*/ 501 w 736"/>
              <a:gd name="T33" fmla="*/ 452 h 888"/>
              <a:gd name="T34" fmla="*/ 418 w 736"/>
              <a:gd name="T35" fmla="*/ 536 h 888"/>
              <a:gd name="T36" fmla="*/ 300 w 736"/>
              <a:gd name="T37" fmla="*/ 536 h 888"/>
              <a:gd name="T38" fmla="*/ 393 w 736"/>
              <a:gd name="T39" fmla="*/ 452 h 888"/>
              <a:gd name="T40" fmla="*/ 501 w 736"/>
              <a:gd name="T41" fmla="*/ 452 h 888"/>
              <a:gd name="T42" fmla="*/ 468 w 736"/>
              <a:gd name="T43" fmla="*/ 92 h 888"/>
              <a:gd name="T44" fmla="*/ 568 w 736"/>
              <a:gd name="T45" fmla="*/ 26 h 888"/>
              <a:gd name="T46" fmla="*/ 551 w 736"/>
              <a:gd name="T47" fmla="*/ 118 h 888"/>
              <a:gd name="T48" fmla="*/ 451 w 736"/>
              <a:gd name="T49" fmla="*/ 185 h 888"/>
              <a:gd name="T50" fmla="*/ 468 w 736"/>
              <a:gd name="T51" fmla="*/ 92 h 888"/>
              <a:gd name="T52" fmla="*/ 292 w 736"/>
              <a:gd name="T53" fmla="*/ 201 h 888"/>
              <a:gd name="T54" fmla="*/ 393 w 736"/>
              <a:gd name="T55" fmla="*/ 134 h 888"/>
              <a:gd name="T56" fmla="*/ 376 w 736"/>
              <a:gd name="T57" fmla="*/ 235 h 888"/>
              <a:gd name="T58" fmla="*/ 267 w 736"/>
              <a:gd name="T59" fmla="*/ 293 h 888"/>
              <a:gd name="T60" fmla="*/ 292 w 736"/>
              <a:gd name="T61" fmla="*/ 201 h 888"/>
              <a:gd name="T62" fmla="*/ 83 w 736"/>
              <a:gd name="T63" fmla="*/ 410 h 888"/>
              <a:gd name="T64" fmla="*/ 100 w 736"/>
              <a:gd name="T65" fmla="*/ 318 h 888"/>
              <a:gd name="T66" fmla="*/ 200 w 736"/>
              <a:gd name="T67" fmla="*/ 251 h 888"/>
              <a:gd name="T68" fmla="*/ 184 w 736"/>
              <a:gd name="T69" fmla="*/ 343 h 888"/>
              <a:gd name="T70" fmla="*/ 83 w 736"/>
              <a:gd name="T71" fmla="*/ 410 h 888"/>
              <a:gd name="T72" fmla="*/ 192 w 736"/>
              <a:gd name="T73" fmla="*/ 452 h 888"/>
              <a:gd name="T74" fmla="*/ 300 w 736"/>
              <a:gd name="T75" fmla="*/ 452 h 888"/>
              <a:gd name="T76" fmla="*/ 217 w 736"/>
              <a:gd name="T77" fmla="*/ 536 h 888"/>
              <a:gd name="T78" fmla="*/ 108 w 736"/>
              <a:gd name="T79" fmla="*/ 536 h 888"/>
              <a:gd name="T80" fmla="*/ 192 w 736"/>
              <a:gd name="T81" fmla="*/ 452 h 888"/>
              <a:gd name="T82" fmla="*/ 694 w 736"/>
              <a:gd name="T83" fmla="*/ 853 h 888"/>
              <a:gd name="T84" fmla="*/ 108 w 736"/>
              <a:gd name="T85" fmla="*/ 853 h 888"/>
              <a:gd name="T86" fmla="*/ 108 w 736"/>
              <a:gd name="T87" fmla="*/ 586 h 888"/>
              <a:gd name="T88" fmla="*/ 694 w 736"/>
              <a:gd name="T89" fmla="*/ 586 h 888"/>
              <a:gd name="T90" fmla="*/ 694 w 736"/>
              <a:gd name="T91" fmla="*/ 853 h 888"/>
              <a:gd name="T92" fmla="*/ 618 w 736"/>
              <a:gd name="T93" fmla="*/ 536 h 888"/>
              <a:gd name="T94" fmla="*/ 501 w 736"/>
              <a:gd name="T95" fmla="*/ 536 h 888"/>
              <a:gd name="T96" fmla="*/ 585 w 736"/>
              <a:gd name="T97" fmla="*/ 452 h 888"/>
              <a:gd name="T98" fmla="*/ 702 w 736"/>
              <a:gd name="T99" fmla="*/ 452 h 888"/>
              <a:gd name="T100" fmla="*/ 618 w 736"/>
              <a:gd name="T101" fmla="*/ 536 h 888"/>
              <a:gd name="T102" fmla="*/ 618 w 736"/>
              <a:gd name="T103" fmla="*/ 536 h 888"/>
              <a:gd name="T104" fmla="*/ 618 w 736"/>
              <a:gd name="T105" fmla="*/ 536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36" h="888">
                <a:moveTo>
                  <a:pt x="710" y="435"/>
                </a:moveTo>
                <a:cubicBezTo>
                  <a:pt x="117" y="435"/>
                  <a:pt x="117" y="435"/>
                  <a:pt x="117" y="435"/>
                </a:cubicBezTo>
                <a:cubicBezTo>
                  <a:pt x="133" y="419"/>
                  <a:pt x="133" y="419"/>
                  <a:pt x="133" y="419"/>
                </a:cubicBezTo>
                <a:cubicBezTo>
                  <a:pt x="284" y="335"/>
                  <a:pt x="610" y="134"/>
                  <a:pt x="610" y="134"/>
                </a:cubicBezTo>
                <a:cubicBezTo>
                  <a:pt x="627" y="126"/>
                  <a:pt x="627" y="109"/>
                  <a:pt x="618" y="92"/>
                </a:cubicBezTo>
                <a:cubicBezTo>
                  <a:pt x="593" y="26"/>
                  <a:pt x="593" y="26"/>
                  <a:pt x="593" y="26"/>
                </a:cubicBezTo>
                <a:cubicBezTo>
                  <a:pt x="585" y="9"/>
                  <a:pt x="568" y="0"/>
                  <a:pt x="551" y="9"/>
                </a:cubicBezTo>
                <a:cubicBezTo>
                  <a:pt x="16" y="335"/>
                  <a:pt x="16" y="335"/>
                  <a:pt x="16" y="335"/>
                </a:cubicBezTo>
                <a:cubicBezTo>
                  <a:pt x="8" y="343"/>
                  <a:pt x="0" y="360"/>
                  <a:pt x="8" y="377"/>
                </a:cubicBezTo>
                <a:cubicBezTo>
                  <a:pt x="58" y="435"/>
                  <a:pt x="58" y="435"/>
                  <a:pt x="58" y="435"/>
                </a:cubicBezTo>
                <a:cubicBezTo>
                  <a:pt x="58" y="862"/>
                  <a:pt x="58" y="862"/>
                  <a:pt x="58" y="862"/>
                </a:cubicBezTo>
                <a:cubicBezTo>
                  <a:pt x="58" y="878"/>
                  <a:pt x="75" y="887"/>
                  <a:pt x="83" y="887"/>
                </a:cubicBezTo>
                <a:cubicBezTo>
                  <a:pt x="710" y="887"/>
                  <a:pt x="710" y="887"/>
                  <a:pt x="710" y="887"/>
                </a:cubicBezTo>
                <a:cubicBezTo>
                  <a:pt x="727" y="887"/>
                  <a:pt x="735" y="878"/>
                  <a:pt x="735" y="862"/>
                </a:cubicBezTo>
                <a:cubicBezTo>
                  <a:pt x="735" y="460"/>
                  <a:pt x="735" y="460"/>
                  <a:pt x="735" y="460"/>
                </a:cubicBezTo>
                <a:cubicBezTo>
                  <a:pt x="735" y="443"/>
                  <a:pt x="727" y="435"/>
                  <a:pt x="710" y="435"/>
                </a:cubicBezTo>
                <a:close/>
                <a:moveTo>
                  <a:pt x="501" y="452"/>
                </a:moveTo>
                <a:cubicBezTo>
                  <a:pt x="418" y="536"/>
                  <a:pt x="418" y="536"/>
                  <a:pt x="418" y="536"/>
                </a:cubicBezTo>
                <a:cubicBezTo>
                  <a:pt x="300" y="536"/>
                  <a:pt x="300" y="536"/>
                  <a:pt x="300" y="536"/>
                </a:cubicBezTo>
                <a:cubicBezTo>
                  <a:pt x="393" y="452"/>
                  <a:pt x="393" y="452"/>
                  <a:pt x="393" y="452"/>
                </a:cubicBezTo>
                <a:lnTo>
                  <a:pt x="501" y="452"/>
                </a:lnTo>
                <a:close/>
                <a:moveTo>
                  <a:pt x="468" y="92"/>
                </a:moveTo>
                <a:cubicBezTo>
                  <a:pt x="568" y="26"/>
                  <a:pt x="568" y="26"/>
                  <a:pt x="568" y="26"/>
                </a:cubicBezTo>
                <a:cubicBezTo>
                  <a:pt x="551" y="118"/>
                  <a:pt x="551" y="118"/>
                  <a:pt x="551" y="118"/>
                </a:cubicBezTo>
                <a:cubicBezTo>
                  <a:pt x="451" y="185"/>
                  <a:pt x="451" y="185"/>
                  <a:pt x="451" y="185"/>
                </a:cubicBezTo>
                <a:lnTo>
                  <a:pt x="468" y="92"/>
                </a:lnTo>
                <a:close/>
                <a:moveTo>
                  <a:pt x="292" y="201"/>
                </a:moveTo>
                <a:cubicBezTo>
                  <a:pt x="393" y="134"/>
                  <a:pt x="393" y="134"/>
                  <a:pt x="393" y="134"/>
                </a:cubicBezTo>
                <a:cubicBezTo>
                  <a:pt x="376" y="235"/>
                  <a:pt x="376" y="235"/>
                  <a:pt x="376" y="235"/>
                </a:cubicBezTo>
                <a:cubicBezTo>
                  <a:pt x="267" y="293"/>
                  <a:pt x="267" y="293"/>
                  <a:pt x="267" y="293"/>
                </a:cubicBezTo>
                <a:lnTo>
                  <a:pt x="292" y="201"/>
                </a:lnTo>
                <a:close/>
                <a:moveTo>
                  <a:pt x="83" y="410"/>
                </a:moveTo>
                <a:cubicBezTo>
                  <a:pt x="100" y="318"/>
                  <a:pt x="100" y="318"/>
                  <a:pt x="100" y="318"/>
                </a:cubicBezTo>
                <a:cubicBezTo>
                  <a:pt x="200" y="251"/>
                  <a:pt x="200" y="251"/>
                  <a:pt x="200" y="251"/>
                </a:cubicBezTo>
                <a:cubicBezTo>
                  <a:pt x="184" y="343"/>
                  <a:pt x="184" y="343"/>
                  <a:pt x="184" y="343"/>
                </a:cubicBezTo>
                <a:lnTo>
                  <a:pt x="83" y="410"/>
                </a:lnTo>
                <a:close/>
                <a:moveTo>
                  <a:pt x="192" y="452"/>
                </a:moveTo>
                <a:cubicBezTo>
                  <a:pt x="300" y="452"/>
                  <a:pt x="300" y="452"/>
                  <a:pt x="300" y="452"/>
                </a:cubicBezTo>
                <a:cubicBezTo>
                  <a:pt x="217" y="536"/>
                  <a:pt x="217" y="536"/>
                  <a:pt x="217" y="536"/>
                </a:cubicBezTo>
                <a:cubicBezTo>
                  <a:pt x="108" y="536"/>
                  <a:pt x="108" y="536"/>
                  <a:pt x="108" y="536"/>
                </a:cubicBezTo>
                <a:lnTo>
                  <a:pt x="192" y="452"/>
                </a:lnTo>
                <a:close/>
                <a:moveTo>
                  <a:pt x="694" y="853"/>
                </a:moveTo>
                <a:cubicBezTo>
                  <a:pt x="108" y="853"/>
                  <a:pt x="108" y="853"/>
                  <a:pt x="108" y="853"/>
                </a:cubicBezTo>
                <a:cubicBezTo>
                  <a:pt x="108" y="586"/>
                  <a:pt x="108" y="586"/>
                  <a:pt x="108" y="586"/>
                </a:cubicBezTo>
                <a:cubicBezTo>
                  <a:pt x="694" y="586"/>
                  <a:pt x="694" y="586"/>
                  <a:pt x="694" y="586"/>
                </a:cubicBezTo>
                <a:lnTo>
                  <a:pt x="694" y="853"/>
                </a:lnTo>
                <a:close/>
                <a:moveTo>
                  <a:pt x="618" y="536"/>
                </a:moveTo>
                <a:cubicBezTo>
                  <a:pt x="501" y="536"/>
                  <a:pt x="501" y="536"/>
                  <a:pt x="501" y="536"/>
                </a:cubicBezTo>
                <a:cubicBezTo>
                  <a:pt x="585" y="452"/>
                  <a:pt x="585" y="452"/>
                  <a:pt x="585" y="452"/>
                </a:cubicBezTo>
                <a:cubicBezTo>
                  <a:pt x="702" y="452"/>
                  <a:pt x="702" y="452"/>
                  <a:pt x="702" y="452"/>
                </a:cubicBezTo>
                <a:lnTo>
                  <a:pt x="618" y="536"/>
                </a:lnTo>
                <a:close/>
                <a:moveTo>
                  <a:pt x="618" y="536"/>
                </a:moveTo>
                <a:lnTo>
                  <a:pt x="618" y="536"/>
                </a:lnTo>
                <a:close/>
              </a:path>
            </a:pathLst>
          </a:custGeom>
        </p:spPr>
        <p:style>
          <a:lnRef idx="1">
            <a:schemeClr val="dk1"/>
          </a:lnRef>
          <a:fillRef idx="2">
            <a:schemeClr val="dk1"/>
          </a:fillRef>
          <a:effectRef idx="1">
            <a:schemeClr val="dk1"/>
          </a:effectRef>
          <a:fontRef idx="minor">
            <a:schemeClr val="dk1"/>
          </a:fontRef>
        </p:style>
        <p:txBody>
          <a:bodyPr wrap="none" lIns="91420" tIns="45710" rIns="91420" bIns="45710" anchor="ctr"/>
          <a:lstStyle/>
          <a:p>
            <a:pPr defTabSz="685800" eaLnBrk="1" fontAlgn="auto" hangingPunct="1">
              <a:spcBef>
                <a:spcPts val="0"/>
              </a:spcBef>
              <a:spcAft>
                <a:spcPts val="0"/>
              </a:spcAft>
              <a:defRPr/>
            </a:pPr>
            <a:endParaRPr lang="en-US" sz="900"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TextBox 13"/>
          <p:cNvSpPr txBox="1"/>
          <p:nvPr/>
        </p:nvSpPr>
        <p:spPr>
          <a:xfrm>
            <a:off x="2931795" y="1304925"/>
            <a:ext cx="6988810" cy="3662045"/>
          </a:xfrm>
          <a:prstGeom prst="rect">
            <a:avLst/>
          </a:prstGeom>
          <a:noFill/>
        </p:spPr>
        <p:txBody>
          <a:bodyPr wrap="square" lIns="0" tIns="0" rIns="0" bIns="0">
            <a:spAutoFit/>
          </a:bodyPr>
          <a:lstStyle/>
          <a:p>
            <a:pPr indent="304800">
              <a:lnSpc>
                <a:spcPct val="170000"/>
              </a:lnSpc>
            </a:pPr>
            <a:r>
              <a:rPr lang="zh-CN" sz="2000">
                <a:solidFill>
                  <a:schemeClr val="tx1"/>
                </a:solidFill>
                <a:latin typeface="幼圆" panose="02010509060101010101" pitchFamily="49" charset="-122"/>
                <a:ea typeface="幼圆" panose="02010509060101010101" pitchFamily="49" charset="-122"/>
                <a:sym typeface="+mn-ea"/>
              </a:rPr>
              <a:t>通过本次毕业设计，我深深感觉到有很多原来学过的基础知识已经忘记了，对许多知识掌握的都不是很好，当遇到一些问题时，不能很灵活的将所学知识运用到实际，因此我会抓紧学习研究，丰富自己的知识。</a:t>
            </a:r>
            <a:endParaRPr lang="zh-CN" sz="2000">
              <a:solidFill>
                <a:schemeClr val="tx1"/>
              </a:solidFill>
              <a:latin typeface="幼圆" panose="02010509060101010101" pitchFamily="49" charset="-122"/>
              <a:ea typeface="幼圆" panose="02010509060101010101" pitchFamily="49" charset="-122"/>
              <a:sym typeface="+mn-ea"/>
            </a:endParaRPr>
          </a:p>
          <a:p>
            <a:pPr indent="304800">
              <a:lnSpc>
                <a:spcPct val="170000"/>
              </a:lnSpc>
            </a:pPr>
            <a:r>
              <a:rPr lang="zh-CN" sz="2000">
                <a:solidFill>
                  <a:schemeClr val="tx1"/>
                </a:solidFill>
                <a:latin typeface="幼圆" panose="02010509060101010101" pitchFamily="49" charset="-122"/>
                <a:ea typeface="幼圆" panose="02010509060101010101" pitchFamily="49" charset="-122"/>
                <a:sym typeface="+mn-ea"/>
              </a:rPr>
              <a:t>在此期间我也十分感谢我的每一位良师益友，感谢你们在我完成系统设计的过程中给我的宝贵意见和建议，感恩老师和同学们陪伴我走过最宝贵的大学时光。</a:t>
            </a:r>
            <a:endParaRPr lang="zh-CN" altLang="en-US" sz="2000" b="1" dirty="0">
              <a:solidFill>
                <a:schemeClr val="tx1"/>
              </a:solidFill>
              <a:latin typeface="幼圆" panose="02010509060101010101" pitchFamily="49" charset="-122"/>
              <a:ea typeface="幼圆" panose="02010509060101010101" pitchFamily="49" charset="-122"/>
              <a:sym typeface="+mn-ea"/>
            </a:endParaRPr>
          </a:p>
        </p:txBody>
      </p:sp>
      <p:sp>
        <p:nvSpPr>
          <p:cNvPr id="318" name="文本框 317"/>
          <p:cNvSpPr txBox="1"/>
          <p:nvPr/>
        </p:nvSpPr>
        <p:spPr>
          <a:xfrm>
            <a:off x="1076268" y="91354"/>
            <a:ext cx="2335794" cy="645160"/>
          </a:xfrm>
          <a:prstGeom prst="rect">
            <a:avLst/>
          </a:prstGeom>
          <a:noFill/>
        </p:spPr>
        <p:txBody>
          <a:bodyPr wrap="square" rtlCol="0">
            <a:spAutoFit/>
            <a:scene3d>
              <a:camera prst="orthographicFront"/>
              <a:lightRig rig="threePt" dir="t"/>
            </a:scene3d>
          </a:bodyPr>
          <a:p>
            <a:pPr algn="ctr"/>
            <a:r>
              <a:rPr lang="zh-CN" altLang="en-US" sz="3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微软雅黑" panose="020B0503020204020204" pitchFamily="34" charset="-122"/>
                <a:ea typeface="微软雅黑" panose="020B0503020204020204" pitchFamily="34" charset="-122"/>
              </a:rPr>
              <a:t>致谢</a:t>
            </a:r>
            <a:endParaRPr lang="zh-CN" altLang="en-US" sz="3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微软雅黑" panose="020B0503020204020204" pitchFamily="34" charset="-122"/>
              <a:ea typeface="微软雅黑" panose="020B0503020204020204" pitchFamily="34" charset="-122"/>
            </a:endParaRP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8" grpId="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l="-13000" r="-11000"/>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l="20321" t="27440" r="19862" b="33525"/>
          <a:stretch>
            <a:fillRect/>
          </a:stretch>
        </p:blipFill>
        <p:spPr>
          <a:xfrm>
            <a:off x="2151380" y="585470"/>
            <a:ext cx="8878570" cy="5520055"/>
          </a:xfrm>
          <a:prstGeom prst="rect">
            <a:avLst/>
          </a:prstGeom>
        </p:spPr>
      </p:pic>
      <p:sp>
        <p:nvSpPr>
          <p:cNvPr id="7" name="文本框 6"/>
          <p:cNvSpPr txBox="1"/>
          <p:nvPr/>
        </p:nvSpPr>
        <p:spPr>
          <a:xfrm>
            <a:off x="3458845" y="3671570"/>
            <a:ext cx="5274945" cy="768350"/>
          </a:xfrm>
          <a:prstGeom prst="rect">
            <a:avLst/>
          </a:prstGeom>
          <a:noFill/>
        </p:spPr>
        <p:txBody>
          <a:bodyPr wrap="square" rtlCol="0">
            <a:spAutoFit/>
          </a:bodyPr>
          <a:lstStyle/>
          <a:p>
            <a:pPr marL="0" marR="0" lvl="0" indent="0" algn="dist" defTabSz="914400" eaLnBrk="1" fontAlgn="auto" latinLnBrk="0" hangingPunct="1">
              <a:lnSpc>
                <a:spcPct val="100000"/>
              </a:lnSpc>
              <a:spcBef>
                <a:spcPts val="0"/>
              </a:spcBef>
              <a:spcAft>
                <a:spcPts val="0"/>
              </a:spcAft>
              <a:buClrTx/>
              <a:buSzTx/>
              <a:buFontTx/>
              <a:buNone/>
              <a:defRPr/>
            </a:pPr>
            <a:r>
              <a:rPr lang="zh-CN" altLang="en-US" sz="4400" kern="0" noProof="0" dirty="0">
                <a:solidFill>
                  <a:srgbClr val="0070C0"/>
                </a:solidFill>
                <a:latin typeface="华文琥珀" panose="02010800040101010101" charset="-122"/>
                <a:ea typeface="华文琥珀" panose="02010800040101010101" charset="-122"/>
              </a:rPr>
              <a:t>谢谢各位老师</a:t>
            </a:r>
            <a:endParaRPr kumimoji="0" lang="zh-CN" altLang="en-US" sz="4400" i="0" u="none" strike="noStrike" kern="0" cap="none" spc="0" normalizeH="0" baseline="0" noProof="0" dirty="0">
              <a:ln>
                <a:noFill/>
              </a:ln>
              <a:solidFill>
                <a:srgbClr val="0070C0"/>
              </a:solidFill>
              <a:effectLst/>
              <a:uLnTx/>
              <a:uFillTx/>
              <a:latin typeface="华文琥珀" panose="02010800040101010101" charset="-122"/>
              <a:ea typeface="华文琥珀" panose="02010800040101010101" charset="-122"/>
            </a:endParaRPr>
          </a:p>
        </p:txBody>
      </p:sp>
      <p:sp>
        <p:nvSpPr>
          <p:cNvPr id="13" name="文本框 12"/>
          <p:cNvSpPr txBox="1"/>
          <p:nvPr/>
        </p:nvSpPr>
        <p:spPr>
          <a:xfrm>
            <a:off x="2151380" y="1612900"/>
            <a:ext cx="7052310" cy="922020"/>
          </a:xfrm>
          <a:prstGeom prst="rect">
            <a:avLst/>
          </a:prstGeom>
          <a:noFill/>
        </p:spPr>
        <p:txBody>
          <a:bodyPr wrap="square" rtlCol="0">
            <a:spAutoFit/>
          </a:bodyPr>
          <a:p>
            <a:r>
              <a:rPr lang="zh-CN" altLang="en-US" sz="5400" kern="0" noProof="0" dirty="0">
                <a:solidFill>
                  <a:schemeClr val="accent1">
                    <a:lumMod val="75000"/>
                  </a:schemeClr>
                </a:solidFill>
                <a:latin typeface="华文行楷" panose="02010800040101010101" charset="-122"/>
                <a:ea typeface="华文行楷" panose="02010800040101010101" charset="-122"/>
                <a:sym typeface="+mn-ea"/>
              </a:rPr>
              <a:t>辛苦各位老师批评指教</a:t>
            </a:r>
            <a:endParaRPr lang="zh-CN" altLang="en-US" sz="5400" kern="0" noProof="0" dirty="0">
              <a:solidFill>
                <a:schemeClr val="accent1">
                  <a:lumMod val="75000"/>
                </a:schemeClr>
              </a:solidFill>
              <a:latin typeface="华文行楷" panose="02010800040101010101" charset="-122"/>
              <a:ea typeface="华文行楷" panose="02010800040101010101" charset="-122"/>
              <a:sym typeface="+mn-ea"/>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5" name="圆角矩形 4"/>
          <p:cNvSpPr/>
          <p:nvPr/>
        </p:nvSpPr>
        <p:spPr>
          <a:xfrm>
            <a:off x="2782570" y="2407920"/>
            <a:ext cx="6923405" cy="2204085"/>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6" name="组合 1"/>
          <p:cNvGrpSpPr/>
          <p:nvPr/>
        </p:nvGrpSpPr>
        <p:grpSpPr bwMode="auto">
          <a:xfrm>
            <a:off x="3147541" y="3064388"/>
            <a:ext cx="6073457" cy="1116859"/>
            <a:chOff x="2645003" y="3150756"/>
            <a:chExt cx="6073457" cy="1116632"/>
          </a:xfrm>
        </p:grpSpPr>
        <p:sp>
          <p:nvSpPr>
            <p:cNvPr id="7" name="文本框 51"/>
            <p:cNvSpPr txBox="1">
              <a:spLocks noChangeArrowheads="1"/>
            </p:cNvSpPr>
            <p:nvPr/>
          </p:nvSpPr>
          <p:spPr bwMode="auto">
            <a:xfrm>
              <a:off x="4954973" y="3150756"/>
              <a:ext cx="1554480" cy="921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5400" b="1" dirty="0">
                  <a:solidFill>
                    <a:schemeClr val="tx1">
                      <a:lumMod val="85000"/>
                      <a:lumOff val="15000"/>
                    </a:schemeClr>
                  </a:solidFill>
                  <a:latin typeface="微软雅黑" panose="020B0503020204020204" pitchFamily="34" charset="-122"/>
                  <a:ea typeface="微软雅黑" panose="020B0503020204020204" pitchFamily="34" charset="-122"/>
                </a:rPr>
                <a:t>绪论</a:t>
              </a:r>
              <a:endParaRPr lang="zh-CN" altLang="en-US" sz="5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2645003" y="3611989"/>
              <a:ext cx="131762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400835" y="3611989"/>
              <a:ext cx="131762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矩形 7"/>
            <p:cNvSpPr>
              <a:spLocks noChangeArrowheads="1"/>
            </p:cNvSpPr>
            <p:nvPr/>
          </p:nvSpPr>
          <p:spPr bwMode="auto">
            <a:xfrm>
              <a:off x="3073628" y="3960745"/>
              <a:ext cx="5335587" cy="306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400">
                <a:solidFill>
                  <a:schemeClr val="tx1">
                    <a:lumMod val="85000"/>
                    <a:lumOff val="15000"/>
                  </a:schemeClr>
                </a:solidFill>
              </a:endParaRPr>
            </a:p>
          </p:txBody>
        </p:sp>
      </p:grpSp>
      <p:sp>
        <p:nvSpPr>
          <p:cNvPr id="11" name="椭圆 10"/>
          <p:cNvSpPr/>
          <p:nvPr/>
        </p:nvSpPr>
        <p:spPr bwMode="auto">
          <a:xfrm>
            <a:off x="5427992" y="1268615"/>
            <a:ext cx="1625600" cy="1625600"/>
          </a:xfrm>
          <a:prstGeom prst="ellipse">
            <a:avLst/>
          </a:prstGeom>
          <a:solidFill>
            <a:srgbClr val="CDDAEA"/>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文本框 7"/>
          <p:cNvSpPr txBox="1">
            <a:spLocks noChangeArrowheads="1"/>
          </p:cNvSpPr>
          <p:nvPr/>
        </p:nvSpPr>
        <p:spPr bwMode="auto">
          <a:xfrm>
            <a:off x="5824867" y="1619453"/>
            <a:ext cx="8207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5400" dirty="0">
                <a:solidFill>
                  <a:schemeClr val="tx1">
                    <a:lumMod val="85000"/>
                    <a:lumOff val="15000"/>
                  </a:schemeClr>
                </a:solidFill>
                <a:latin typeface="Impact" panose="020B0806030902050204" pitchFamily="34" charset="0"/>
              </a:rPr>
              <a:t>01</a:t>
            </a:r>
            <a:endParaRPr lang="zh-CN" altLang="en-US" sz="5400" dirty="0">
              <a:solidFill>
                <a:schemeClr val="tx1">
                  <a:lumMod val="85000"/>
                  <a:lumOff val="15000"/>
                </a:schemeClr>
              </a:solidFill>
              <a:latin typeface="Impact" panose="020B080603090205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l="-13000" r="-11000"/>
          </a:stretch>
        </a:blipFill>
        <a:effectLst/>
      </p:bgPr>
    </p:bg>
    <p:spTree>
      <p:nvGrpSpPr>
        <p:cNvPr id="1" name=""/>
        <p:cNvGrpSpPr/>
        <p:nvPr/>
      </p:nvGrpSpPr>
      <p:grpSpPr>
        <a:xfrm>
          <a:off x="0" y="0"/>
          <a:ext cx="0" cy="0"/>
          <a:chOff x="0" y="0"/>
          <a:chExt cx="0" cy="0"/>
        </a:xfrm>
      </p:grpSpPr>
      <p:sp>
        <p:nvSpPr>
          <p:cNvPr id="2" name="文本框 1"/>
          <p:cNvSpPr txBox="1"/>
          <p:nvPr/>
        </p:nvSpPr>
        <p:spPr>
          <a:xfrm>
            <a:off x="4928178" y="149139"/>
            <a:ext cx="2335794" cy="645160"/>
          </a:xfrm>
          <a:prstGeom prst="rect">
            <a:avLst/>
          </a:prstGeom>
          <a:noFill/>
        </p:spPr>
        <p:txBody>
          <a:bodyPr wrap="square" rtlCol="0">
            <a:spAutoFit/>
          </a:bodyPr>
          <a:lstStyle/>
          <a:p>
            <a:pPr algn="ctr"/>
            <a:r>
              <a:rPr lang="zh-CN" altLang="en-US" sz="3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微软雅黑" panose="020B0503020204020204" pitchFamily="34" charset="-122"/>
                <a:ea typeface="微软雅黑" panose="020B0503020204020204" pitchFamily="34" charset="-122"/>
              </a:rPr>
              <a:t>绪  论</a:t>
            </a:r>
            <a:endParaRPr lang="zh-CN" altLang="en-US" sz="3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微软雅黑" panose="020B0503020204020204" pitchFamily="34" charset="-122"/>
              <a:ea typeface="微软雅黑" panose="020B0503020204020204" pitchFamily="34" charset="-122"/>
            </a:endParaRPr>
          </a:p>
        </p:txBody>
      </p:sp>
      <p:sp>
        <p:nvSpPr>
          <p:cNvPr id="6" name="Freeform 7"/>
          <p:cNvSpPr/>
          <p:nvPr/>
        </p:nvSpPr>
        <p:spPr bwMode="auto">
          <a:xfrm rot="5400000">
            <a:off x="3930650" y="-1282065"/>
            <a:ext cx="1701800" cy="5632450"/>
          </a:xfrm>
          <a:custGeom>
            <a:avLst/>
            <a:gdLst>
              <a:gd name="T0" fmla="*/ 0 w 1467"/>
              <a:gd name="T1" fmla="*/ 2147483647 h 2068"/>
              <a:gd name="T2" fmla="*/ 0 w 1467"/>
              <a:gd name="T3" fmla="*/ 2147483647 h 2068"/>
              <a:gd name="T4" fmla="*/ 2147483647 w 1467"/>
              <a:gd name="T5" fmla="*/ 0 h 2068"/>
              <a:gd name="T6" fmla="*/ 2147483647 w 1467"/>
              <a:gd name="T7" fmla="*/ 0 h 2068"/>
              <a:gd name="T8" fmla="*/ 2147483647 w 1467"/>
              <a:gd name="T9" fmla="*/ 2147483647 h 2068"/>
              <a:gd name="T10" fmla="*/ 2147483647 w 1467"/>
              <a:gd name="T11" fmla="*/ 2147483647 h 2068"/>
              <a:gd name="T12" fmla="*/ 2147483647 w 1467"/>
              <a:gd name="T13" fmla="*/ 2147483647 h 2068"/>
              <a:gd name="T14" fmla="*/ 2147483647 w 1467"/>
              <a:gd name="T15" fmla="*/ 2147483647 h 2068"/>
              <a:gd name="T16" fmla="*/ 2147483647 w 1467"/>
              <a:gd name="T17" fmla="*/ 2147483647 h 2068"/>
              <a:gd name="T18" fmla="*/ 2147483647 w 1467"/>
              <a:gd name="T19" fmla="*/ 2147483647 h 2068"/>
              <a:gd name="T20" fmla="*/ 0 w 1467"/>
              <a:gd name="T21" fmla="*/ 2147483647 h 20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67" h="2068">
                <a:moveTo>
                  <a:pt x="0" y="1497"/>
                </a:moveTo>
                <a:cubicBezTo>
                  <a:pt x="0" y="159"/>
                  <a:pt x="0" y="159"/>
                  <a:pt x="0" y="159"/>
                </a:cubicBezTo>
                <a:cubicBezTo>
                  <a:pt x="0" y="72"/>
                  <a:pt x="71" y="0"/>
                  <a:pt x="158" y="0"/>
                </a:cubicBezTo>
                <a:cubicBezTo>
                  <a:pt x="743" y="0"/>
                  <a:pt x="743" y="0"/>
                  <a:pt x="743" y="0"/>
                </a:cubicBezTo>
                <a:cubicBezTo>
                  <a:pt x="830" y="0"/>
                  <a:pt x="901" y="72"/>
                  <a:pt x="901" y="159"/>
                </a:cubicBezTo>
                <a:cubicBezTo>
                  <a:pt x="901" y="1497"/>
                  <a:pt x="901" y="1497"/>
                  <a:pt x="901" y="1497"/>
                </a:cubicBezTo>
                <a:cubicBezTo>
                  <a:pt x="901" y="1500"/>
                  <a:pt x="901" y="1503"/>
                  <a:pt x="902" y="1506"/>
                </a:cubicBezTo>
                <a:cubicBezTo>
                  <a:pt x="911" y="1806"/>
                  <a:pt x="1156" y="2049"/>
                  <a:pt x="1464" y="2067"/>
                </a:cubicBezTo>
                <a:cubicBezTo>
                  <a:pt x="1465" y="2067"/>
                  <a:pt x="1466" y="2068"/>
                  <a:pt x="1467" y="2068"/>
                </a:cubicBezTo>
                <a:cubicBezTo>
                  <a:pt x="571" y="2068"/>
                  <a:pt x="571" y="2068"/>
                  <a:pt x="571" y="2068"/>
                </a:cubicBezTo>
                <a:cubicBezTo>
                  <a:pt x="256" y="2068"/>
                  <a:pt x="0" y="1812"/>
                  <a:pt x="0" y="1497"/>
                </a:cubicBezTo>
                <a:close/>
              </a:path>
            </a:pathLst>
          </a:custGeom>
          <a:solidFill>
            <a:srgbClr val="DBBCD2"/>
          </a:solidFill>
          <a:ln>
            <a:noFill/>
          </a:ln>
        </p:spPr>
        <p:txBody>
          <a:bodyPr/>
          <a:lstStyle/>
          <a:p>
            <a:endParaRPr lang="zh-CN" altLang="en-US">
              <a:solidFill>
                <a:schemeClr val="bg1"/>
              </a:solidFill>
            </a:endParaRPr>
          </a:p>
        </p:txBody>
      </p:sp>
      <p:sp>
        <p:nvSpPr>
          <p:cNvPr id="8" name="矩形 24"/>
          <p:cNvSpPr>
            <a:spLocks noChangeArrowheads="1"/>
          </p:cNvSpPr>
          <p:nvPr/>
        </p:nvSpPr>
        <p:spPr bwMode="auto">
          <a:xfrm>
            <a:off x="2354404" y="963873"/>
            <a:ext cx="457581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dirty="0">
                <a:solidFill>
                  <a:schemeClr val="bg1"/>
                </a:solidFill>
                <a:latin typeface="Impact" panose="020B0806030902050204" pitchFamily="34" charset="0"/>
                <a:ea typeface="Malgun Gothic" panose="020B0503020000020004" pitchFamily="34" charset="-127"/>
                <a:cs typeface="Adobe Naskh Medium" panose="01010101010101010101" pitchFamily="50" charset="-78"/>
              </a:rPr>
              <a:t>  </a:t>
            </a:r>
            <a:r>
              <a:rPr lang="zh-CN" altLang="en-US" sz="2800" b="1" dirty="0">
                <a:solidFill>
                  <a:schemeClr val="bg1"/>
                </a:solidFill>
                <a:latin typeface="微软雅黑" panose="020B0503020204020204" pitchFamily="34" charset="-122"/>
                <a:ea typeface="微软雅黑" panose="020B0503020204020204" pitchFamily="34" charset="-122"/>
                <a:cs typeface="Adobe Naskh Medium" panose="01010101010101010101" pitchFamily="50" charset="-78"/>
              </a:rPr>
              <a:t>利民社区服务管理系统简介</a:t>
            </a:r>
            <a:endParaRPr lang="zh-CN" altLang="en-US" sz="2800" b="1" dirty="0">
              <a:solidFill>
                <a:schemeClr val="bg1"/>
              </a:solidFill>
              <a:latin typeface="微软雅黑" panose="020B0503020204020204" pitchFamily="34" charset="-122"/>
              <a:ea typeface="微软雅黑" panose="020B0503020204020204" pitchFamily="34" charset="-122"/>
              <a:cs typeface="Adobe Naskh Medium" panose="01010101010101010101" pitchFamily="50" charset="-78"/>
            </a:endParaRPr>
          </a:p>
        </p:txBody>
      </p:sp>
      <p:sp>
        <p:nvSpPr>
          <p:cNvPr id="12" name="TextBox 13"/>
          <p:cNvSpPr txBox="1"/>
          <p:nvPr/>
        </p:nvSpPr>
        <p:spPr>
          <a:xfrm>
            <a:off x="3021330" y="2107565"/>
            <a:ext cx="7991475" cy="3185160"/>
          </a:xfrm>
          <a:prstGeom prst="rect">
            <a:avLst/>
          </a:prstGeom>
          <a:noFill/>
        </p:spPr>
        <p:txBody>
          <a:bodyPr wrap="square" lIns="0" tIns="0" rIns="0" bIns="0" rtlCol="0" anchor="t" anchorCtr="0">
            <a:spAutoFit/>
          </a:bodyPr>
          <a:lstStyle/>
          <a:p>
            <a:pPr defTabSz="912495">
              <a:lnSpc>
                <a:spcPct val="140000"/>
              </a:lnSpc>
              <a:spcBef>
                <a:spcPct val="20000"/>
              </a:spcBef>
              <a:defRPr/>
            </a:pPr>
            <a:r>
              <a:rPr lang="en-US" sz="24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1</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a:t>
            </a:r>
            <a:r>
              <a:rPr lang="en-US" sz="28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将社区管理员和</a:t>
            </a:r>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社区</a:t>
            </a:r>
            <a:r>
              <a:rPr lang="en-US" sz="28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居民作为服务核心</a:t>
            </a:r>
            <a:endParaRPr lang="en-US" sz="28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a:p>
            <a:pPr defTabSz="912495">
              <a:lnSpc>
                <a:spcPct val="140000"/>
              </a:lnSpc>
              <a:spcBef>
                <a:spcPct val="20000"/>
              </a:spcBef>
              <a:defRPr/>
            </a:pPr>
            <a:endPar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a:p>
            <a:pPr defTabSz="912495">
              <a:lnSpc>
                <a:spcPct val="140000"/>
              </a:lnSpc>
              <a:spcBef>
                <a:spcPct val="20000"/>
              </a:spcBef>
              <a:defRPr/>
            </a:pPr>
            <a:r>
              <a:rPr lang="en-US" altLang="zh-CN" sz="28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2</a:t>
            </a:r>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a:t>
            </a:r>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代替传统的手工管理方式</a:t>
            </a:r>
            <a:endPar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a:p>
            <a:pPr defTabSz="912495">
              <a:lnSpc>
                <a:spcPct val="100000"/>
              </a:lnSpc>
              <a:spcBef>
                <a:spcPct val="20000"/>
              </a:spcBef>
              <a:defRPr/>
            </a:pPr>
            <a:endPar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a:p>
            <a:pPr defTabSz="912495">
              <a:lnSpc>
                <a:spcPct val="140000"/>
              </a:lnSpc>
              <a:spcBef>
                <a:spcPct val="20000"/>
              </a:spcBef>
              <a:defRPr/>
            </a:pPr>
            <a:r>
              <a:rPr lang="en-US" altLang="zh-CN" sz="28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3</a:t>
            </a:r>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a:t>
            </a:r>
            <a:r>
              <a:rPr lang="en-US" sz="28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实现高效率的管理服务、舒适安全的生活服务</a:t>
            </a:r>
            <a:endParaRPr lang="en-US" sz="28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
        <p:nvSpPr>
          <p:cNvPr id="109" name="Shape 2651"/>
          <p:cNvSpPr/>
          <p:nvPr/>
        </p:nvSpPr>
        <p:spPr>
          <a:xfrm>
            <a:off x="2378075" y="2228850"/>
            <a:ext cx="453390" cy="504825"/>
          </a:xfrm>
          <a:custGeom>
            <a:avLst/>
            <a:gdLst/>
            <a:ahLst/>
            <a:cxnLst>
              <a:cxn ang="0">
                <a:pos x="wd2" y="hd2"/>
              </a:cxn>
              <a:cxn ang="5400000">
                <a:pos x="wd2" y="hd2"/>
              </a:cxn>
              <a:cxn ang="10800000">
                <a:pos x="wd2" y="hd2"/>
              </a:cxn>
              <a:cxn ang="16200000">
                <a:pos x="wd2" y="hd2"/>
              </a:cxn>
            </a:cxnLst>
            <a:rect l="0" t="0" r="r" b="b"/>
            <a:pathLst>
              <a:path w="21600" h="21600" extrusionOk="0">
                <a:moveTo>
                  <a:pt x="14583" y="7507"/>
                </a:moveTo>
                <a:lnTo>
                  <a:pt x="12620" y="5544"/>
                </a:lnTo>
                <a:cubicBezTo>
                  <a:pt x="12531" y="5455"/>
                  <a:pt x="12408" y="5400"/>
                  <a:pt x="12273" y="5400"/>
                </a:cubicBezTo>
                <a:cubicBezTo>
                  <a:pt x="12001" y="5400"/>
                  <a:pt x="11782" y="5620"/>
                  <a:pt x="11782" y="5891"/>
                </a:cubicBezTo>
                <a:cubicBezTo>
                  <a:pt x="11782" y="6027"/>
                  <a:pt x="11837" y="6149"/>
                  <a:pt x="11926" y="6238"/>
                </a:cubicBezTo>
                <a:lnTo>
                  <a:pt x="13051" y="7364"/>
                </a:lnTo>
                <a:lnTo>
                  <a:pt x="7364" y="7364"/>
                </a:lnTo>
                <a:cubicBezTo>
                  <a:pt x="7092" y="7364"/>
                  <a:pt x="6873" y="7584"/>
                  <a:pt x="6873" y="7855"/>
                </a:cubicBezTo>
                <a:cubicBezTo>
                  <a:pt x="6873" y="8126"/>
                  <a:pt x="7092" y="8345"/>
                  <a:pt x="7364" y="8345"/>
                </a:cubicBezTo>
                <a:lnTo>
                  <a:pt x="13051" y="8345"/>
                </a:lnTo>
                <a:lnTo>
                  <a:pt x="11926" y="9471"/>
                </a:lnTo>
                <a:cubicBezTo>
                  <a:pt x="11837" y="9560"/>
                  <a:pt x="11782" y="9683"/>
                  <a:pt x="11782" y="9818"/>
                </a:cubicBezTo>
                <a:cubicBezTo>
                  <a:pt x="11782" y="10090"/>
                  <a:pt x="12001" y="10309"/>
                  <a:pt x="12273" y="10309"/>
                </a:cubicBezTo>
                <a:cubicBezTo>
                  <a:pt x="12408" y="10309"/>
                  <a:pt x="12531" y="10255"/>
                  <a:pt x="12620" y="10165"/>
                </a:cubicBezTo>
                <a:lnTo>
                  <a:pt x="14583" y="8202"/>
                </a:lnTo>
                <a:cubicBezTo>
                  <a:pt x="14672" y="8113"/>
                  <a:pt x="14727" y="7990"/>
                  <a:pt x="14727" y="7855"/>
                </a:cubicBezTo>
                <a:cubicBezTo>
                  <a:pt x="14727" y="7720"/>
                  <a:pt x="14672" y="7597"/>
                  <a:pt x="14583" y="7507"/>
                </a:cubicBezTo>
                <a:close/>
                <a:moveTo>
                  <a:pt x="20618" y="14727"/>
                </a:moveTo>
                <a:lnTo>
                  <a:pt x="982" y="14727"/>
                </a:lnTo>
                <a:lnTo>
                  <a:pt x="982" y="1964"/>
                </a:lnTo>
                <a:cubicBezTo>
                  <a:pt x="982" y="1422"/>
                  <a:pt x="1421"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1"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2" y="20618"/>
                  <a:pt x="6873" y="20838"/>
                  <a:pt x="6873" y="21109"/>
                </a:cubicBezTo>
                <a:cubicBezTo>
                  <a:pt x="6873" y="21380"/>
                  <a:pt x="7092" y="21600"/>
                  <a:pt x="7364" y="21600"/>
                </a:cubicBezTo>
                <a:lnTo>
                  <a:pt x="14236" y="21600"/>
                </a:lnTo>
                <a:cubicBezTo>
                  <a:pt x="14507" y="21600"/>
                  <a:pt x="14727" y="21380"/>
                  <a:pt x="14727" y="21109"/>
                </a:cubicBezTo>
                <a:cubicBezTo>
                  <a:pt x="14727" y="20838"/>
                  <a:pt x="14507"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path>
            </a:pathLst>
          </a:custGeom>
        </p:spPr>
        <p:style>
          <a:lnRef idx="3">
            <a:schemeClr val="accent5"/>
          </a:lnRef>
          <a:fillRef idx="0">
            <a:schemeClr val="accent5"/>
          </a:fillRef>
          <a:effectRef idx="2">
            <a:schemeClr val="accent5"/>
          </a:effectRef>
          <a:fontRef idx="minor">
            <a:schemeClr val="tx1"/>
          </a:fontRef>
        </p:style>
        <p:txBody>
          <a:bodyPr lIns="19050" tIns="19050" rIns="19050" bIns="19050" anchor="ctr"/>
          <a:p>
            <a:pPr defTabSz="2286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grpSp>
        <p:nvGrpSpPr>
          <p:cNvPr id="80" name="Group 79"/>
          <p:cNvGrpSpPr/>
          <p:nvPr/>
        </p:nvGrpSpPr>
        <p:grpSpPr>
          <a:xfrm>
            <a:off x="2377440" y="4735830"/>
            <a:ext cx="454660" cy="498475"/>
            <a:chOff x="9159875" y="1647825"/>
            <a:chExt cx="434975" cy="464344"/>
          </a:xfrm>
          <a:solidFill>
            <a:schemeClr val="accent3"/>
          </a:solidFill>
        </p:grpSpPr>
        <p:sp>
          <p:nvSpPr>
            <p:cNvPr id="81" name="AutoShape 78"/>
            <p:cNvSpPr/>
            <p:nvPr/>
          </p:nvSpPr>
          <p:spPr bwMode="auto">
            <a:xfrm>
              <a:off x="9159875" y="1647825"/>
              <a:ext cx="434975"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599" y="20391"/>
                    <a:pt x="21599" y="18900"/>
                  </a:cubicBezTo>
                  <a:lnTo>
                    <a:pt x="21599" y="2700"/>
                  </a:lnTo>
                  <a:cubicBezTo>
                    <a:pt x="21599" y="1208"/>
                    <a:pt x="20310" y="0"/>
                    <a:pt x="18720" y="0"/>
                  </a:cubicBezTo>
                </a:path>
              </a:pathLst>
            </a:custGeom>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tyle>
            <a:lnRef idx="3">
              <a:schemeClr val="accent2"/>
            </a:lnRef>
            <a:fillRef idx="0">
              <a:schemeClr val="accent2"/>
            </a:fillRef>
            <a:effectRef idx="2">
              <a:schemeClr val="accent2"/>
            </a:effectRef>
            <a:fontRef idx="minor">
              <a:schemeClr val="tx1"/>
            </a:fontRef>
          </p:style>
          <p:txBody>
            <a:bodyPr lIns="16541" tIns="16541" rIns="16541" bIns="16541" anchor="ctr"/>
            <a:p>
              <a:pPr algn="just" defTabSz="197485" hangingPunct="0">
                <a:lnSpc>
                  <a:spcPct val="120000"/>
                </a:lnSpc>
              </a:pPr>
              <a:endParaRPr lang="en-US" sz="855">
                <a:solidFill>
                  <a:srgbClr val="FFFFFF"/>
                </a:solidFill>
                <a:effectLst>
                  <a:outerShdw blurRad="38100" dist="38100" dir="2700000" algn="tl">
                    <a:srgbClr val="000000"/>
                  </a:outerShdw>
                </a:effectLst>
                <a:cs typeface="+mn-ea"/>
                <a:sym typeface="+mn-lt"/>
              </a:endParaRPr>
            </a:p>
          </p:txBody>
        </p:sp>
        <p:sp>
          <p:nvSpPr>
            <p:cNvPr id="82" name="AutoShape 79"/>
            <p:cNvSpPr/>
            <p:nvPr/>
          </p:nvSpPr>
          <p:spPr bwMode="auto">
            <a:xfrm>
              <a:off x="9217819" y="1705769"/>
              <a:ext cx="319088" cy="2905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18" y="20519"/>
                  </a:moveTo>
                  <a:lnTo>
                    <a:pt x="14053" y="16248"/>
                  </a:lnTo>
                  <a:lnTo>
                    <a:pt x="16690" y="12959"/>
                  </a:lnTo>
                  <a:lnTo>
                    <a:pt x="20618" y="17689"/>
                  </a:lnTo>
                  <a:lnTo>
                    <a:pt x="20618" y="20519"/>
                  </a:lnTo>
                  <a:cubicBezTo>
                    <a:pt x="20618" y="20519"/>
                    <a:pt x="17418" y="20519"/>
                    <a:pt x="17418" y="20519"/>
                  </a:cubicBezTo>
                  <a:close/>
                  <a:moveTo>
                    <a:pt x="981" y="11446"/>
                  </a:moveTo>
                  <a:lnTo>
                    <a:pt x="4909" y="6479"/>
                  </a:lnTo>
                  <a:lnTo>
                    <a:pt x="12828" y="16353"/>
                  </a:lnTo>
                  <a:lnTo>
                    <a:pt x="13398" y="17064"/>
                  </a:lnTo>
                  <a:lnTo>
                    <a:pt x="16109" y="20519"/>
                  </a:lnTo>
                  <a:lnTo>
                    <a:pt x="981" y="20519"/>
                  </a:lnTo>
                  <a:cubicBezTo>
                    <a:pt x="981" y="20519"/>
                    <a:pt x="981" y="11446"/>
                    <a:pt x="981" y="11446"/>
                  </a:cubicBezTo>
                  <a:close/>
                  <a:moveTo>
                    <a:pt x="20618" y="1080"/>
                  </a:moveTo>
                  <a:lnTo>
                    <a:pt x="20618" y="16058"/>
                  </a:lnTo>
                  <a:lnTo>
                    <a:pt x="17427" y="12244"/>
                  </a:lnTo>
                  <a:cubicBezTo>
                    <a:pt x="17240" y="12012"/>
                    <a:pt x="16972" y="11879"/>
                    <a:pt x="16690" y="11879"/>
                  </a:cubicBezTo>
                  <a:cubicBezTo>
                    <a:pt x="16409" y="11879"/>
                    <a:pt x="16141" y="12012"/>
                    <a:pt x="15954" y="12244"/>
                  </a:cubicBezTo>
                  <a:lnTo>
                    <a:pt x="13399" y="15432"/>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19"/>
                  </a:lnTo>
                  <a:cubicBezTo>
                    <a:pt x="0" y="21116"/>
                    <a:pt x="439" y="21599"/>
                    <a:pt x="981" y="21599"/>
                  </a:cubicBezTo>
                  <a:lnTo>
                    <a:pt x="20618" y="21599"/>
                  </a:lnTo>
                  <a:cubicBezTo>
                    <a:pt x="21160" y="21599"/>
                    <a:pt x="21600" y="21116"/>
                    <a:pt x="21600" y="20519"/>
                  </a:cubicBezTo>
                  <a:lnTo>
                    <a:pt x="21600" y="1080"/>
                  </a:lnTo>
                  <a:cubicBezTo>
                    <a:pt x="21600" y="483"/>
                    <a:pt x="21160" y="0"/>
                    <a:pt x="20618" y="0"/>
                  </a:cubicBezTo>
                </a:path>
              </a:pathLst>
            </a:custGeom>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tyle>
            <a:lnRef idx="3">
              <a:schemeClr val="accent2"/>
            </a:lnRef>
            <a:fillRef idx="0">
              <a:schemeClr val="accent2"/>
            </a:fillRef>
            <a:effectRef idx="2">
              <a:schemeClr val="accent2"/>
            </a:effectRef>
            <a:fontRef idx="minor">
              <a:schemeClr val="tx1"/>
            </a:fontRef>
          </p:style>
          <p:txBody>
            <a:bodyPr lIns="16541" tIns="16541" rIns="16541" bIns="16541" anchor="ctr"/>
            <a:p>
              <a:pPr algn="just" defTabSz="197485" hangingPunct="0">
                <a:lnSpc>
                  <a:spcPct val="120000"/>
                </a:lnSpc>
              </a:pPr>
              <a:endParaRPr lang="en-US" sz="855">
                <a:solidFill>
                  <a:srgbClr val="FFFFFF"/>
                </a:solidFill>
                <a:effectLst>
                  <a:outerShdw blurRad="38100" dist="38100" dir="2700000" algn="tl">
                    <a:srgbClr val="000000"/>
                  </a:outerShdw>
                </a:effectLst>
                <a:cs typeface="+mn-ea"/>
                <a:sym typeface="+mn-lt"/>
              </a:endParaRPr>
            </a:p>
          </p:txBody>
        </p:sp>
        <p:sp>
          <p:nvSpPr>
            <p:cNvPr id="83" name="AutoShape 80"/>
            <p:cNvSpPr/>
            <p:nvPr/>
          </p:nvSpPr>
          <p:spPr bwMode="auto">
            <a:xfrm>
              <a:off x="9391650" y="1749425"/>
              <a:ext cx="87313"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3600"/>
                  </a:moveTo>
                  <a:cubicBezTo>
                    <a:pt x="14769" y="3600"/>
                    <a:pt x="17999" y="6827"/>
                    <a:pt x="17999" y="10800"/>
                  </a:cubicBezTo>
                  <a:cubicBezTo>
                    <a:pt x="17999"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tyle>
            <a:lnRef idx="3">
              <a:schemeClr val="accent2"/>
            </a:lnRef>
            <a:fillRef idx="0">
              <a:schemeClr val="accent2"/>
            </a:fillRef>
            <a:effectRef idx="2">
              <a:schemeClr val="accent2"/>
            </a:effectRef>
            <a:fontRef idx="minor">
              <a:schemeClr val="tx1"/>
            </a:fontRef>
          </p:style>
          <p:txBody>
            <a:bodyPr lIns="16541" tIns="16541" rIns="16541" bIns="16541" anchor="ctr"/>
            <a:p>
              <a:pPr algn="just" defTabSz="197485" hangingPunct="0">
                <a:lnSpc>
                  <a:spcPct val="120000"/>
                </a:lnSpc>
              </a:pPr>
              <a:endParaRPr lang="en-US" sz="855">
                <a:solidFill>
                  <a:srgbClr val="FFFFFF"/>
                </a:solidFill>
                <a:effectLst>
                  <a:outerShdw blurRad="38100" dist="38100" dir="2700000" algn="tl">
                    <a:srgbClr val="000000"/>
                  </a:outerShdw>
                </a:effectLst>
                <a:cs typeface="+mn-ea"/>
                <a:sym typeface="+mn-lt"/>
              </a:endParaRPr>
            </a:p>
          </p:txBody>
        </p:sp>
      </p:grpSp>
      <p:pic>
        <p:nvPicPr>
          <p:cNvPr id="11" name="图片 10"/>
          <p:cNvPicPr>
            <a:picLocks noChangeAspect="1"/>
          </p:cNvPicPr>
          <p:nvPr/>
        </p:nvPicPr>
        <p:blipFill>
          <a:blip r:embed="rId2"/>
          <a:stretch>
            <a:fillRect/>
          </a:stretch>
        </p:blipFill>
        <p:spPr>
          <a:xfrm>
            <a:off x="2266315" y="3476625"/>
            <a:ext cx="676275" cy="619125"/>
          </a:xfrm>
          <a:prstGeom prst="rect">
            <a:avLst/>
          </a:prstGeom>
        </p:spPr>
      </p:pic>
    </p:spTree>
  </p:cSld>
  <p:clrMapOvr>
    <a:masterClrMapping/>
  </p:clrMapOvr>
  <p:transition>
    <p:wedge/>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圆角矩形 3"/>
          <p:cNvSpPr/>
          <p:nvPr/>
        </p:nvSpPr>
        <p:spPr>
          <a:xfrm>
            <a:off x="2782570" y="2157095"/>
            <a:ext cx="6923405" cy="2527935"/>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 name="组合 1"/>
          <p:cNvGrpSpPr/>
          <p:nvPr/>
        </p:nvGrpSpPr>
        <p:grpSpPr bwMode="auto">
          <a:xfrm>
            <a:off x="3174211" y="3091058"/>
            <a:ext cx="6132512" cy="1249574"/>
            <a:chOff x="2645003" y="3018068"/>
            <a:chExt cx="6132512" cy="1249320"/>
          </a:xfrm>
        </p:grpSpPr>
        <p:sp>
          <p:nvSpPr>
            <p:cNvPr id="6" name="文本框 51"/>
            <p:cNvSpPr txBox="1">
              <a:spLocks noChangeArrowheads="1"/>
            </p:cNvSpPr>
            <p:nvPr/>
          </p:nvSpPr>
          <p:spPr bwMode="auto">
            <a:xfrm>
              <a:off x="4264093" y="3018068"/>
              <a:ext cx="2926080" cy="921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5400" b="1" dirty="0">
                  <a:solidFill>
                    <a:schemeClr val="tx1">
                      <a:lumMod val="85000"/>
                      <a:lumOff val="15000"/>
                    </a:schemeClr>
                  </a:solidFill>
                  <a:latin typeface="微软雅黑" panose="020B0503020204020204" pitchFamily="34" charset="-122"/>
                  <a:ea typeface="微软雅黑" panose="020B0503020204020204" pitchFamily="34" charset="-122"/>
                </a:rPr>
                <a:t>需求分析</a:t>
              </a:r>
              <a:endParaRPr lang="zh-CN" altLang="en-US" sz="5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2645003" y="3479936"/>
              <a:ext cx="131762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7459890" y="3479936"/>
              <a:ext cx="131762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9" name="矩形 7"/>
            <p:cNvSpPr>
              <a:spLocks noChangeArrowheads="1"/>
            </p:cNvSpPr>
            <p:nvPr/>
          </p:nvSpPr>
          <p:spPr bwMode="auto">
            <a:xfrm>
              <a:off x="3073628" y="3960745"/>
              <a:ext cx="5335587" cy="306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400">
                <a:solidFill>
                  <a:schemeClr val="tx1">
                    <a:lumMod val="85000"/>
                    <a:lumOff val="15000"/>
                  </a:schemeClr>
                </a:solidFill>
              </a:endParaRPr>
            </a:p>
          </p:txBody>
        </p:sp>
      </p:grpSp>
      <p:sp>
        <p:nvSpPr>
          <p:cNvPr id="10" name="椭圆 9"/>
          <p:cNvSpPr/>
          <p:nvPr/>
        </p:nvSpPr>
        <p:spPr bwMode="auto">
          <a:xfrm>
            <a:off x="5427992" y="1017790"/>
            <a:ext cx="1625600" cy="1625600"/>
          </a:xfrm>
          <a:prstGeom prst="ellipse">
            <a:avLst/>
          </a:prstGeom>
          <a:solidFill>
            <a:srgbClr val="CDDAEA"/>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7"/>
          <p:cNvSpPr txBox="1">
            <a:spLocks noChangeArrowheads="1"/>
          </p:cNvSpPr>
          <p:nvPr/>
        </p:nvSpPr>
        <p:spPr bwMode="auto">
          <a:xfrm>
            <a:off x="5824867" y="1368628"/>
            <a:ext cx="90441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5400" dirty="0" smtClean="0">
                <a:solidFill>
                  <a:schemeClr val="tx1">
                    <a:lumMod val="85000"/>
                    <a:lumOff val="15000"/>
                  </a:schemeClr>
                </a:solidFill>
                <a:latin typeface="Impact" panose="020B0806030902050204" pitchFamily="34" charset="0"/>
              </a:rPr>
              <a:t>02</a:t>
            </a:r>
            <a:endParaRPr lang="zh-CN" altLang="en-US" sz="5400" dirty="0">
              <a:solidFill>
                <a:schemeClr val="tx1">
                  <a:lumMod val="85000"/>
                  <a:lumOff val="15000"/>
                </a:schemeClr>
              </a:solidFill>
              <a:latin typeface="Impact" panose="020B080603090205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l="-13000" r="-11000"/>
          </a:stretch>
        </a:blipFill>
        <a:effectLst/>
      </p:bgPr>
    </p:bg>
    <p:spTree>
      <p:nvGrpSpPr>
        <p:cNvPr id="1" name=""/>
        <p:cNvGrpSpPr/>
        <p:nvPr/>
      </p:nvGrpSpPr>
      <p:grpSpPr>
        <a:xfrm>
          <a:off x="0" y="0"/>
          <a:ext cx="0" cy="0"/>
          <a:chOff x="0" y="0"/>
          <a:chExt cx="0" cy="0"/>
        </a:xfrm>
      </p:grpSpPr>
      <p:sp>
        <p:nvSpPr>
          <p:cNvPr id="2" name="文本框 1"/>
          <p:cNvSpPr txBox="1"/>
          <p:nvPr/>
        </p:nvSpPr>
        <p:spPr>
          <a:xfrm>
            <a:off x="1061663" y="162474"/>
            <a:ext cx="2335794" cy="645160"/>
          </a:xfrm>
          <a:prstGeom prst="rect">
            <a:avLst/>
          </a:prstGeom>
          <a:noFill/>
        </p:spPr>
        <p:txBody>
          <a:bodyPr wrap="square" rtlCol="0">
            <a:spAutoFit/>
            <a:scene3d>
              <a:camera prst="orthographicFront"/>
              <a:lightRig rig="threePt" dir="t"/>
            </a:scene3d>
          </a:bodyPr>
          <a:lstStyle/>
          <a:p>
            <a:pPr algn="ctr"/>
            <a:r>
              <a:rPr lang="zh-CN" altLang="en-US" sz="3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微软雅黑" panose="020B0503020204020204" pitchFamily="34" charset="-122"/>
                <a:ea typeface="微软雅黑" panose="020B0503020204020204" pitchFamily="34" charset="-122"/>
              </a:rPr>
              <a:t>需求分析</a:t>
            </a:r>
            <a:endParaRPr lang="zh-CN" altLang="en-US" sz="3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微软雅黑" panose="020B0503020204020204" pitchFamily="34" charset="-122"/>
              <a:ea typeface="微软雅黑" panose="020B0503020204020204" pitchFamily="34" charset="-122"/>
            </a:endParaRPr>
          </a:p>
        </p:txBody>
      </p:sp>
      <p:sp>
        <p:nvSpPr>
          <p:cNvPr id="4" name="Freeform 7"/>
          <p:cNvSpPr/>
          <p:nvPr/>
        </p:nvSpPr>
        <p:spPr bwMode="auto">
          <a:xfrm>
            <a:off x="2690495" y="5246370"/>
            <a:ext cx="706438" cy="184150"/>
          </a:xfrm>
          <a:custGeom>
            <a:avLst/>
            <a:gdLst/>
            <a:ahLst/>
            <a:cxnLst>
              <a:cxn ang="0">
                <a:pos x="458" y="61"/>
              </a:cxn>
              <a:cxn ang="0">
                <a:pos x="458" y="61"/>
              </a:cxn>
              <a:cxn ang="0">
                <a:pos x="456" y="73"/>
              </a:cxn>
              <a:cxn ang="0">
                <a:pos x="452" y="83"/>
              </a:cxn>
              <a:cxn ang="0">
                <a:pos x="447" y="94"/>
              </a:cxn>
              <a:cxn ang="0">
                <a:pos x="439" y="102"/>
              </a:cxn>
              <a:cxn ang="0">
                <a:pos x="429" y="110"/>
              </a:cxn>
              <a:cxn ang="0">
                <a:pos x="419" y="116"/>
              </a:cxn>
              <a:cxn ang="0">
                <a:pos x="406" y="119"/>
              </a:cxn>
              <a:cxn ang="0">
                <a:pos x="393" y="120"/>
              </a:cxn>
              <a:cxn ang="0">
                <a:pos x="65" y="120"/>
              </a:cxn>
              <a:cxn ang="0">
                <a:pos x="65" y="120"/>
              </a:cxn>
              <a:cxn ang="0">
                <a:pos x="51" y="119"/>
              </a:cxn>
              <a:cxn ang="0">
                <a:pos x="39" y="116"/>
              </a:cxn>
              <a:cxn ang="0">
                <a:pos x="28" y="110"/>
              </a:cxn>
              <a:cxn ang="0">
                <a:pos x="19" y="102"/>
              </a:cxn>
              <a:cxn ang="0">
                <a:pos x="11" y="94"/>
              </a:cxn>
              <a:cxn ang="0">
                <a:pos x="5" y="83"/>
              </a:cxn>
              <a:cxn ang="0">
                <a:pos x="1" y="73"/>
              </a:cxn>
              <a:cxn ang="0">
                <a:pos x="0" y="61"/>
              </a:cxn>
              <a:cxn ang="0">
                <a:pos x="0" y="61"/>
              </a:cxn>
              <a:cxn ang="0">
                <a:pos x="1" y="48"/>
              </a:cxn>
              <a:cxn ang="0">
                <a:pos x="5" y="36"/>
              </a:cxn>
              <a:cxn ang="0">
                <a:pos x="11" y="27"/>
              </a:cxn>
              <a:cxn ang="0">
                <a:pos x="19" y="17"/>
              </a:cxn>
              <a:cxn ang="0">
                <a:pos x="28" y="11"/>
              </a:cxn>
              <a:cxn ang="0">
                <a:pos x="39" y="5"/>
              </a:cxn>
              <a:cxn ang="0">
                <a:pos x="51" y="1"/>
              </a:cxn>
              <a:cxn ang="0">
                <a:pos x="65" y="0"/>
              </a:cxn>
              <a:cxn ang="0">
                <a:pos x="393" y="0"/>
              </a:cxn>
              <a:cxn ang="0">
                <a:pos x="393" y="0"/>
              </a:cxn>
              <a:cxn ang="0">
                <a:pos x="406" y="1"/>
              </a:cxn>
              <a:cxn ang="0">
                <a:pos x="419" y="5"/>
              </a:cxn>
              <a:cxn ang="0">
                <a:pos x="429" y="11"/>
              </a:cxn>
              <a:cxn ang="0">
                <a:pos x="439" y="17"/>
              </a:cxn>
              <a:cxn ang="0">
                <a:pos x="447" y="27"/>
              </a:cxn>
              <a:cxn ang="0">
                <a:pos x="452" y="36"/>
              </a:cxn>
              <a:cxn ang="0">
                <a:pos x="456" y="48"/>
              </a:cxn>
              <a:cxn ang="0">
                <a:pos x="458" y="61"/>
              </a:cxn>
              <a:cxn ang="0">
                <a:pos x="458" y="61"/>
              </a:cxn>
            </a:cxnLst>
            <a:rect l="0" t="0" r="r" b="b"/>
            <a:pathLst>
              <a:path w="458" h="120">
                <a:moveTo>
                  <a:pt x="458" y="61"/>
                </a:moveTo>
                <a:lnTo>
                  <a:pt x="458" y="61"/>
                </a:lnTo>
                <a:lnTo>
                  <a:pt x="456" y="73"/>
                </a:lnTo>
                <a:lnTo>
                  <a:pt x="452" y="83"/>
                </a:lnTo>
                <a:lnTo>
                  <a:pt x="447" y="94"/>
                </a:lnTo>
                <a:lnTo>
                  <a:pt x="439" y="102"/>
                </a:lnTo>
                <a:lnTo>
                  <a:pt x="429" y="110"/>
                </a:lnTo>
                <a:lnTo>
                  <a:pt x="419" y="116"/>
                </a:lnTo>
                <a:lnTo>
                  <a:pt x="406" y="119"/>
                </a:lnTo>
                <a:lnTo>
                  <a:pt x="393" y="120"/>
                </a:lnTo>
                <a:lnTo>
                  <a:pt x="65" y="120"/>
                </a:lnTo>
                <a:lnTo>
                  <a:pt x="65" y="120"/>
                </a:lnTo>
                <a:lnTo>
                  <a:pt x="51" y="119"/>
                </a:lnTo>
                <a:lnTo>
                  <a:pt x="39" y="116"/>
                </a:lnTo>
                <a:lnTo>
                  <a:pt x="28" y="110"/>
                </a:lnTo>
                <a:lnTo>
                  <a:pt x="19" y="102"/>
                </a:lnTo>
                <a:lnTo>
                  <a:pt x="11" y="94"/>
                </a:lnTo>
                <a:lnTo>
                  <a:pt x="5" y="83"/>
                </a:lnTo>
                <a:lnTo>
                  <a:pt x="1" y="73"/>
                </a:lnTo>
                <a:lnTo>
                  <a:pt x="0" y="61"/>
                </a:lnTo>
                <a:lnTo>
                  <a:pt x="0" y="61"/>
                </a:lnTo>
                <a:lnTo>
                  <a:pt x="1" y="48"/>
                </a:lnTo>
                <a:lnTo>
                  <a:pt x="5" y="36"/>
                </a:lnTo>
                <a:lnTo>
                  <a:pt x="11" y="27"/>
                </a:lnTo>
                <a:lnTo>
                  <a:pt x="19" y="17"/>
                </a:lnTo>
                <a:lnTo>
                  <a:pt x="28" y="11"/>
                </a:lnTo>
                <a:lnTo>
                  <a:pt x="39" y="5"/>
                </a:lnTo>
                <a:lnTo>
                  <a:pt x="51" y="1"/>
                </a:lnTo>
                <a:lnTo>
                  <a:pt x="65" y="0"/>
                </a:lnTo>
                <a:lnTo>
                  <a:pt x="393" y="0"/>
                </a:lnTo>
                <a:lnTo>
                  <a:pt x="393" y="0"/>
                </a:lnTo>
                <a:lnTo>
                  <a:pt x="406" y="1"/>
                </a:lnTo>
                <a:lnTo>
                  <a:pt x="419" y="5"/>
                </a:lnTo>
                <a:lnTo>
                  <a:pt x="429" y="11"/>
                </a:lnTo>
                <a:lnTo>
                  <a:pt x="439" y="17"/>
                </a:lnTo>
                <a:lnTo>
                  <a:pt x="447" y="27"/>
                </a:lnTo>
                <a:lnTo>
                  <a:pt x="452" y="36"/>
                </a:lnTo>
                <a:lnTo>
                  <a:pt x="456" y="48"/>
                </a:lnTo>
                <a:lnTo>
                  <a:pt x="458" y="61"/>
                </a:lnTo>
                <a:lnTo>
                  <a:pt x="458" y="61"/>
                </a:lnTo>
                <a:close/>
              </a:path>
            </a:pathLst>
          </a:custGeom>
          <a:solidFill>
            <a:srgbClr val="F8F9FE"/>
          </a:solidFill>
          <a:ln w="9525">
            <a:noFill/>
            <a:round/>
          </a:ln>
        </p:spPr>
        <p:txBody>
          <a:bodyPr lIns="121682" tIns="60841" rIns="121682" bIns="60841"/>
          <a:lstStyle/>
          <a:p>
            <a:pPr eaLnBrk="1" fontAlgn="auto" hangingPunct="1">
              <a:spcBef>
                <a:spcPts val="0"/>
              </a:spcBef>
              <a:spcAft>
                <a:spcPts val="0"/>
              </a:spcAft>
              <a:defRPr/>
            </a:pPr>
            <a:endParaRPr lang="en-US" sz="319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Freeform 8"/>
          <p:cNvSpPr/>
          <p:nvPr/>
        </p:nvSpPr>
        <p:spPr bwMode="auto">
          <a:xfrm>
            <a:off x="2520633" y="5176520"/>
            <a:ext cx="1042987" cy="157163"/>
          </a:xfrm>
          <a:custGeom>
            <a:avLst/>
            <a:gdLst/>
            <a:ahLst/>
            <a:cxnLst>
              <a:cxn ang="0">
                <a:pos x="92" y="101"/>
              </a:cxn>
              <a:cxn ang="0">
                <a:pos x="586" y="101"/>
              </a:cxn>
              <a:cxn ang="0">
                <a:pos x="586" y="101"/>
              </a:cxn>
              <a:cxn ang="0">
                <a:pos x="627" y="61"/>
              </a:cxn>
              <a:cxn ang="0">
                <a:pos x="627" y="61"/>
              </a:cxn>
              <a:cxn ang="0">
                <a:pos x="646" y="40"/>
              </a:cxn>
              <a:cxn ang="0">
                <a:pos x="660" y="24"/>
              </a:cxn>
              <a:cxn ang="0">
                <a:pos x="671" y="11"/>
              </a:cxn>
              <a:cxn ang="0">
                <a:pos x="679" y="0"/>
              </a:cxn>
              <a:cxn ang="0">
                <a:pos x="0" y="0"/>
              </a:cxn>
              <a:cxn ang="0">
                <a:pos x="0" y="0"/>
              </a:cxn>
              <a:cxn ang="0">
                <a:pos x="4" y="8"/>
              </a:cxn>
              <a:cxn ang="0">
                <a:pos x="4" y="8"/>
              </a:cxn>
              <a:cxn ang="0">
                <a:pos x="45" y="51"/>
              </a:cxn>
              <a:cxn ang="0">
                <a:pos x="92" y="101"/>
              </a:cxn>
              <a:cxn ang="0">
                <a:pos x="92" y="101"/>
              </a:cxn>
            </a:cxnLst>
            <a:rect l="0" t="0" r="r" b="b"/>
            <a:pathLst>
              <a:path w="679" h="101">
                <a:moveTo>
                  <a:pt x="92" y="101"/>
                </a:moveTo>
                <a:lnTo>
                  <a:pt x="586" y="101"/>
                </a:lnTo>
                <a:lnTo>
                  <a:pt x="586" y="101"/>
                </a:lnTo>
                <a:lnTo>
                  <a:pt x="627" y="61"/>
                </a:lnTo>
                <a:lnTo>
                  <a:pt x="627" y="61"/>
                </a:lnTo>
                <a:lnTo>
                  <a:pt x="646" y="40"/>
                </a:lnTo>
                <a:lnTo>
                  <a:pt x="660" y="24"/>
                </a:lnTo>
                <a:lnTo>
                  <a:pt x="671" y="11"/>
                </a:lnTo>
                <a:lnTo>
                  <a:pt x="679" y="0"/>
                </a:lnTo>
                <a:lnTo>
                  <a:pt x="0" y="0"/>
                </a:lnTo>
                <a:lnTo>
                  <a:pt x="0" y="0"/>
                </a:lnTo>
                <a:lnTo>
                  <a:pt x="4" y="8"/>
                </a:lnTo>
                <a:lnTo>
                  <a:pt x="4" y="8"/>
                </a:lnTo>
                <a:lnTo>
                  <a:pt x="45" y="51"/>
                </a:lnTo>
                <a:lnTo>
                  <a:pt x="92" y="101"/>
                </a:lnTo>
                <a:lnTo>
                  <a:pt x="92" y="101"/>
                </a:lnTo>
                <a:close/>
              </a:path>
            </a:pathLst>
          </a:custGeom>
          <a:solidFill>
            <a:srgbClr val="F8F9FE"/>
          </a:solidFill>
          <a:ln w="9525">
            <a:noFill/>
            <a:round/>
          </a:ln>
        </p:spPr>
        <p:txBody>
          <a:bodyPr lIns="121682" tIns="60841" rIns="121682" bIns="60841"/>
          <a:lstStyle/>
          <a:p>
            <a:pPr eaLnBrk="1" fontAlgn="auto" hangingPunct="1">
              <a:spcBef>
                <a:spcPts val="0"/>
              </a:spcBef>
              <a:spcAft>
                <a:spcPts val="0"/>
              </a:spcAft>
              <a:defRPr/>
            </a:pPr>
            <a:endParaRPr lang="en-US" sz="319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Freeform 9"/>
          <p:cNvSpPr/>
          <p:nvPr/>
        </p:nvSpPr>
        <p:spPr bwMode="auto">
          <a:xfrm>
            <a:off x="2482533" y="4665345"/>
            <a:ext cx="1122362" cy="106363"/>
          </a:xfrm>
          <a:custGeom>
            <a:avLst/>
            <a:gdLst/>
            <a:ahLst/>
            <a:cxnLst>
              <a:cxn ang="0">
                <a:pos x="729" y="34"/>
              </a:cxn>
              <a:cxn ang="0">
                <a:pos x="729" y="34"/>
              </a:cxn>
              <a:cxn ang="0">
                <a:pos x="728" y="42"/>
              </a:cxn>
              <a:cxn ang="0">
                <a:pos x="727" y="48"/>
              </a:cxn>
              <a:cxn ang="0">
                <a:pos x="724" y="54"/>
              </a:cxn>
              <a:cxn ang="0">
                <a:pos x="720" y="60"/>
              </a:cxn>
              <a:cxn ang="0">
                <a:pos x="715" y="64"/>
              </a:cxn>
              <a:cxn ang="0">
                <a:pos x="710" y="67"/>
              </a:cxn>
              <a:cxn ang="0">
                <a:pos x="704" y="69"/>
              </a:cxn>
              <a:cxn ang="0">
                <a:pos x="698" y="69"/>
              </a:cxn>
              <a:cxn ang="0">
                <a:pos x="31" y="69"/>
              </a:cxn>
              <a:cxn ang="0">
                <a:pos x="31" y="69"/>
              </a:cxn>
              <a:cxn ang="0">
                <a:pos x="25" y="69"/>
              </a:cxn>
              <a:cxn ang="0">
                <a:pos x="19" y="67"/>
              </a:cxn>
              <a:cxn ang="0">
                <a:pos x="14" y="64"/>
              </a:cxn>
              <a:cxn ang="0">
                <a:pos x="10" y="60"/>
              </a:cxn>
              <a:cxn ang="0">
                <a:pos x="6" y="54"/>
              </a:cxn>
              <a:cxn ang="0">
                <a:pos x="3" y="48"/>
              </a:cxn>
              <a:cxn ang="0">
                <a:pos x="0" y="42"/>
              </a:cxn>
              <a:cxn ang="0">
                <a:pos x="0" y="34"/>
              </a:cxn>
              <a:cxn ang="0">
                <a:pos x="0" y="34"/>
              </a:cxn>
              <a:cxn ang="0">
                <a:pos x="0" y="27"/>
              </a:cxn>
              <a:cxn ang="0">
                <a:pos x="3" y="22"/>
              </a:cxn>
              <a:cxn ang="0">
                <a:pos x="6" y="15"/>
              </a:cxn>
              <a:cxn ang="0">
                <a:pos x="10" y="10"/>
              </a:cxn>
              <a:cxn ang="0">
                <a:pos x="14" y="6"/>
              </a:cxn>
              <a:cxn ang="0">
                <a:pos x="19" y="3"/>
              </a:cxn>
              <a:cxn ang="0">
                <a:pos x="25" y="0"/>
              </a:cxn>
              <a:cxn ang="0">
                <a:pos x="31" y="0"/>
              </a:cxn>
              <a:cxn ang="0">
                <a:pos x="698" y="0"/>
              </a:cxn>
              <a:cxn ang="0">
                <a:pos x="698" y="0"/>
              </a:cxn>
              <a:cxn ang="0">
                <a:pos x="704" y="0"/>
              </a:cxn>
              <a:cxn ang="0">
                <a:pos x="710" y="3"/>
              </a:cxn>
              <a:cxn ang="0">
                <a:pos x="715" y="6"/>
              </a:cxn>
              <a:cxn ang="0">
                <a:pos x="720" y="10"/>
              </a:cxn>
              <a:cxn ang="0">
                <a:pos x="724" y="15"/>
              </a:cxn>
              <a:cxn ang="0">
                <a:pos x="727" y="22"/>
              </a:cxn>
              <a:cxn ang="0">
                <a:pos x="728" y="27"/>
              </a:cxn>
              <a:cxn ang="0">
                <a:pos x="729" y="34"/>
              </a:cxn>
              <a:cxn ang="0">
                <a:pos x="729" y="34"/>
              </a:cxn>
            </a:cxnLst>
            <a:rect l="0" t="0" r="r" b="b"/>
            <a:pathLst>
              <a:path w="729" h="69">
                <a:moveTo>
                  <a:pt x="729" y="34"/>
                </a:moveTo>
                <a:lnTo>
                  <a:pt x="729" y="34"/>
                </a:lnTo>
                <a:lnTo>
                  <a:pt x="728" y="42"/>
                </a:lnTo>
                <a:lnTo>
                  <a:pt x="727" y="48"/>
                </a:lnTo>
                <a:lnTo>
                  <a:pt x="724" y="54"/>
                </a:lnTo>
                <a:lnTo>
                  <a:pt x="720" y="60"/>
                </a:lnTo>
                <a:lnTo>
                  <a:pt x="715" y="64"/>
                </a:lnTo>
                <a:lnTo>
                  <a:pt x="710" y="67"/>
                </a:lnTo>
                <a:lnTo>
                  <a:pt x="704" y="69"/>
                </a:lnTo>
                <a:lnTo>
                  <a:pt x="698" y="69"/>
                </a:lnTo>
                <a:lnTo>
                  <a:pt x="31" y="69"/>
                </a:lnTo>
                <a:lnTo>
                  <a:pt x="31" y="69"/>
                </a:lnTo>
                <a:lnTo>
                  <a:pt x="25" y="69"/>
                </a:lnTo>
                <a:lnTo>
                  <a:pt x="19" y="67"/>
                </a:lnTo>
                <a:lnTo>
                  <a:pt x="14" y="64"/>
                </a:lnTo>
                <a:lnTo>
                  <a:pt x="10" y="60"/>
                </a:lnTo>
                <a:lnTo>
                  <a:pt x="6" y="54"/>
                </a:lnTo>
                <a:lnTo>
                  <a:pt x="3" y="48"/>
                </a:lnTo>
                <a:lnTo>
                  <a:pt x="0" y="42"/>
                </a:lnTo>
                <a:lnTo>
                  <a:pt x="0" y="34"/>
                </a:lnTo>
                <a:lnTo>
                  <a:pt x="0" y="34"/>
                </a:lnTo>
                <a:lnTo>
                  <a:pt x="0" y="27"/>
                </a:lnTo>
                <a:lnTo>
                  <a:pt x="3" y="22"/>
                </a:lnTo>
                <a:lnTo>
                  <a:pt x="6" y="15"/>
                </a:lnTo>
                <a:lnTo>
                  <a:pt x="10" y="10"/>
                </a:lnTo>
                <a:lnTo>
                  <a:pt x="14" y="6"/>
                </a:lnTo>
                <a:lnTo>
                  <a:pt x="19" y="3"/>
                </a:lnTo>
                <a:lnTo>
                  <a:pt x="25" y="0"/>
                </a:lnTo>
                <a:lnTo>
                  <a:pt x="31" y="0"/>
                </a:lnTo>
                <a:lnTo>
                  <a:pt x="698" y="0"/>
                </a:lnTo>
                <a:lnTo>
                  <a:pt x="698" y="0"/>
                </a:lnTo>
                <a:lnTo>
                  <a:pt x="704" y="0"/>
                </a:lnTo>
                <a:lnTo>
                  <a:pt x="710" y="3"/>
                </a:lnTo>
                <a:lnTo>
                  <a:pt x="715" y="6"/>
                </a:lnTo>
                <a:lnTo>
                  <a:pt x="720" y="10"/>
                </a:lnTo>
                <a:lnTo>
                  <a:pt x="724" y="15"/>
                </a:lnTo>
                <a:lnTo>
                  <a:pt x="727" y="22"/>
                </a:lnTo>
                <a:lnTo>
                  <a:pt x="728" y="27"/>
                </a:lnTo>
                <a:lnTo>
                  <a:pt x="729" y="34"/>
                </a:lnTo>
                <a:lnTo>
                  <a:pt x="729" y="34"/>
                </a:lnTo>
                <a:close/>
              </a:path>
            </a:pathLst>
          </a:custGeom>
          <a:solidFill>
            <a:srgbClr val="F8F9FE"/>
          </a:solidFill>
          <a:ln w="9525">
            <a:noFill/>
            <a:round/>
          </a:ln>
        </p:spPr>
        <p:txBody>
          <a:bodyPr lIns="121682" tIns="60841" rIns="121682" bIns="60841"/>
          <a:lstStyle/>
          <a:p>
            <a:pPr eaLnBrk="1" fontAlgn="auto" hangingPunct="1">
              <a:spcBef>
                <a:spcPts val="0"/>
              </a:spcBef>
              <a:spcAft>
                <a:spcPts val="0"/>
              </a:spcAft>
              <a:defRPr/>
            </a:pPr>
            <a:endParaRPr lang="en-US" sz="319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Freeform 10"/>
          <p:cNvSpPr/>
          <p:nvPr/>
        </p:nvSpPr>
        <p:spPr bwMode="auto">
          <a:xfrm>
            <a:off x="2482533" y="4822508"/>
            <a:ext cx="1122362" cy="104775"/>
          </a:xfrm>
          <a:custGeom>
            <a:avLst/>
            <a:gdLst/>
            <a:ahLst/>
            <a:cxnLst>
              <a:cxn ang="0">
                <a:pos x="729" y="35"/>
              </a:cxn>
              <a:cxn ang="0">
                <a:pos x="729" y="35"/>
              </a:cxn>
              <a:cxn ang="0">
                <a:pos x="728" y="42"/>
              </a:cxn>
              <a:cxn ang="0">
                <a:pos x="727" y="48"/>
              </a:cxn>
              <a:cxn ang="0">
                <a:pos x="724" y="55"/>
              </a:cxn>
              <a:cxn ang="0">
                <a:pos x="720" y="59"/>
              </a:cxn>
              <a:cxn ang="0">
                <a:pos x="715" y="63"/>
              </a:cxn>
              <a:cxn ang="0">
                <a:pos x="710" y="67"/>
              </a:cxn>
              <a:cxn ang="0">
                <a:pos x="704" y="69"/>
              </a:cxn>
              <a:cxn ang="0">
                <a:pos x="698" y="70"/>
              </a:cxn>
              <a:cxn ang="0">
                <a:pos x="31" y="70"/>
              </a:cxn>
              <a:cxn ang="0">
                <a:pos x="31" y="70"/>
              </a:cxn>
              <a:cxn ang="0">
                <a:pos x="25" y="69"/>
              </a:cxn>
              <a:cxn ang="0">
                <a:pos x="19" y="67"/>
              </a:cxn>
              <a:cxn ang="0">
                <a:pos x="14" y="63"/>
              </a:cxn>
              <a:cxn ang="0">
                <a:pos x="10" y="59"/>
              </a:cxn>
              <a:cxn ang="0">
                <a:pos x="6" y="55"/>
              </a:cxn>
              <a:cxn ang="0">
                <a:pos x="3" y="48"/>
              </a:cxn>
              <a:cxn ang="0">
                <a:pos x="0" y="42"/>
              </a:cxn>
              <a:cxn ang="0">
                <a:pos x="0" y="35"/>
              </a:cxn>
              <a:cxn ang="0">
                <a:pos x="0" y="35"/>
              </a:cxn>
              <a:cxn ang="0">
                <a:pos x="0" y="28"/>
              </a:cxn>
              <a:cxn ang="0">
                <a:pos x="3" y="21"/>
              </a:cxn>
              <a:cxn ang="0">
                <a:pos x="6" y="16"/>
              </a:cxn>
              <a:cxn ang="0">
                <a:pos x="10" y="10"/>
              </a:cxn>
              <a:cxn ang="0">
                <a:pos x="14" y="6"/>
              </a:cxn>
              <a:cxn ang="0">
                <a:pos x="19" y="2"/>
              </a:cxn>
              <a:cxn ang="0">
                <a:pos x="25" y="1"/>
              </a:cxn>
              <a:cxn ang="0">
                <a:pos x="31" y="0"/>
              </a:cxn>
              <a:cxn ang="0">
                <a:pos x="698" y="0"/>
              </a:cxn>
              <a:cxn ang="0">
                <a:pos x="698" y="0"/>
              </a:cxn>
              <a:cxn ang="0">
                <a:pos x="704" y="1"/>
              </a:cxn>
              <a:cxn ang="0">
                <a:pos x="710" y="2"/>
              </a:cxn>
              <a:cxn ang="0">
                <a:pos x="715" y="6"/>
              </a:cxn>
              <a:cxn ang="0">
                <a:pos x="720" y="10"/>
              </a:cxn>
              <a:cxn ang="0">
                <a:pos x="724" y="16"/>
              </a:cxn>
              <a:cxn ang="0">
                <a:pos x="727" y="21"/>
              </a:cxn>
              <a:cxn ang="0">
                <a:pos x="728" y="28"/>
              </a:cxn>
              <a:cxn ang="0">
                <a:pos x="729" y="35"/>
              </a:cxn>
              <a:cxn ang="0">
                <a:pos x="729" y="35"/>
              </a:cxn>
            </a:cxnLst>
            <a:rect l="0" t="0" r="r" b="b"/>
            <a:pathLst>
              <a:path w="729" h="70">
                <a:moveTo>
                  <a:pt x="729" y="35"/>
                </a:moveTo>
                <a:lnTo>
                  <a:pt x="729" y="35"/>
                </a:lnTo>
                <a:lnTo>
                  <a:pt x="728" y="42"/>
                </a:lnTo>
                <a:lnTo>
                  <a:pt x="727" y="48"/>
                </a:lnTo>
                <a:lnTo>
                  <a:pt x="724" y="55"/>
                </a:lnTo>
                <a:lnTo>
                  <a:pt x="720" y="59"/>
                </a:lnTo>
                <a:lnTo>
                  <a:pt x="715" y="63"/>
                </a:lnTo>
                <a:lnTo>
                  <a:pt x="710" y="67"/>
                </a:lnTo>
                <a:lnTo>
                  <a:pt x="704" y="69"/>
                </a:lnTo>
                <a:lnTo>
                  <a:pt x="698" y="70"/>
                </a:lnTo>
                <a:lnTo>
                  <a:pt x="31" y="70"/>
                </a:lnTo>
                <a:lnTo>
                  <a:pt x="31" y="70"/>
                </a:lnTo>
                <a:lnTo>
                  <a:pt x="25" y="69"/>
                </a:lnTo>
                <a:lnTo>
                  <a:pt x="19" y="67"/>
                </a:lnTo>
                <a:lnTo>
                  <a:pt x="14" y="63"/>
                </a:lnTo>
                <a:lnTo>
                  <a:pt x="10" y="59"/>
                </a:lnTo>
                <a:lnTo>
                  <a:pt x="6" y="55"/>
                </a:lnTo>
                <a:lnTo>
                  <a:pt x="3" y="48"/>
                </a:lnTo>
                <a:lnTo>
                  <a:pt x="0" y="42"/>
                </a:lnTo>
                <a:lnTo>
                  <a:pt x="0" y="35"/>
                </a:lnTo>
                <a:lnTo>
                  <a:pt x="0" y="35"/>
                </a:lnTo>
                <a:lnTo>
                  <a:pt x="0" y="28"/>
                </a:lnTo>
                <a:lnTo>
                  <a:pt x="3" y="21"/>
                </a:lnTo>
                <a:lnTo>
                  <a:pt x="6" y="16"/>
                </a:lnTo>
                <a:lnTo>
                  <a:pt x="10" y="10"/>
                </a:lnTo>
                <a:lnTo>
                  <a:pt x="14" y="6"/>
                </a:lnTo>
                <a:lnTo>
                  <a:pt x="19" y="2"/>
                </a:lnTo>
                <a:lnTo>
                  <a:pt x="25" y="1"/>
                </a:lnTo>
                <a:lnTo>
                  <a:pt x="31" y="0"/>
                </a:lnTo>
                <a:lnTo>
                  <a:pt x="698" y="0"/>
                </a:lnTo>
                <a:lnTo>
                  <a:pt x="698" y="0"/>
                </a:lnTo>
                <a:lnTo>
                  <a:pt x="704" y="1"/>
                </a:lnTo>
                <a:lnTo>
                  <a:pt x="710" y="2"/>
                </a:lnTo>
                <a:lnTo>
                  <a:pt x="715" y="6"/>
                </a:lnTo>
                <a:lnTo>
                  <a:pt x="720" y="10"/>
                </a:lnTo>
                <a:lnTo>
                  <a:pt x="724" y="16"/>
                </a:lnTo>
                <a:lnTo>
                  <a:pt x="727" y="21"/>
                </a:lnTo>
                <a:lnTo>
                  <a:pt x="728" y="28"/>
                </a:lnTo>
                <a:lnTo>
                  <a:pt x="729" y="35"/>
                </a:lnTo>
                <a:lnTo>
                  <a:pt x="729" y="35"/>
                </a:lnTo>
                <a:close/>
              </a:path>
            </a:pathLst>
          </a:custGeom>
          <a:solidFill>
            <a:srgbClr val="F8F9FE"/>
          </a:solidFill>
          <a:ln w="9525">
            <a:noFill/>
            <a:round/>
          </a:ln>
        </p:spPr>
        <p:txBody>
          <a:bodyPr lIns="121682" tIns="60841" rIns="121682" bIns="60841"/>
          <a:lstStyle/>
          <a:p>
            <a:pPr eaLnBrk="1" fontAlgn="auto" hangingPunct="1">
              <a:spcBef>
                <a:spcPts val="0"/>
              </a:spcBef>
              <a:spcAft>
                <a:spcPts val="0"/>
              </a:spcAft>
              <a:defRPr/>
            </a:pPr>
            <a:endParaRPr lang="en-US" sz="319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Freeform 11"/>
          <p:cNvSpPr/>
          <p:nvPr/>
        </p:nvSpPr>
        <p:spPr bwMode="auto">
          <a:xfrm>
            <a:off x="2482533" y="4978083"/>
            <a:ext cx="1122362" cy="106362"/>
          </a:xfrm>
          <a:custGeom>
            <a:avLst/>
            <a:gdLst/>
            <a:ahLst/>
            <a:cxnLst>
              <a:cxn ang="0">
                <a:pos x="729" y="35"/>
              </a:cxn>
              <a:cxn ang="0">
                <a:pos x="729" y="35"/>
              </a:cxn>
              <a:cxn ang="0">
                <a:pos x="728" y="42"/>
              </a:cxn>
              <a:cxn ang="0">
                <a:pos x="727" y="49"/>
              </a:cxn>
              <a:cxn ang="0">
                <a:pos x="724" y="54"/>
              </a:cxn>
              <a:cxn ang="0">
                <a:pos x="720" y="60"/>
              </a:cxn>
              <a:cxn ang="0">
                <a:pos x="715" y="64"/>
              </a:cxn>
              <a:cxn ang="0">
                <a:pos x="710" y="68"/>
              </a:cxn>
              <a:cxn ang="0">
                <a:pos x="704" y="69"/>
              </a:cxn>
              <a:cxn ang="0">
                <a:pos x="698" y="70"/>
              </a:cxn>
              <a:cxn ang="0">
                <a:pos x="31" y="70"/>
              </a:cxn>
              <a:cxn ang="0">
                <a:pos x="31" y="70"/>
              </a:cxn>
              <a:cxn ang="0">
                <a:pos x="25" y="69"/>
              </a:cxn>
              <a:cxn ang="0">
                <a:pos x="19" y="68"/>
              </a:cxn>
              <a:cxn ang="0">
                <a:pos x="14" y="64"/>
              </a:cxn>
              <a:cxn ang="0">
                <a:pos x="10" y="60"/>
              </a:cxn>
              <a:cxn ang="0">
                <a:pos x="6" y="54"/>
              </a:cxn>
              <a:cxn ang="0">
                <a:pos x="3" y="49"/>
              </a:cxn>
              <a:cxn ang="0">
                <a:pos x="0" y="42"/>
              </a:cxn>
              <a:cxn ang="0">
                <a:pos x="0" y="35"/>
              </a:cxn>
              <a:cxn ang="0">
                <a:pos x="0" y="35"/>
              </a:cxn>
              <a:cxn ang="0">
                <a:pos x="0" y="29"/>
              </a:cxn>
              <a:cxn ang="0">
                <a:pos x="3" y="22"/>
              </a:cxn>
              <a:cxn ang="0">
                <a:pos x="6" y="16"/>
              </a:cxn>
              <a:cxn ang="0">
                <a:pos x="10" y="11"/>
              </a:cxn>
              <a:cxn ang="0">
                <a:pos x="14" y="7"/>
              </a:cxn>
              <a:cxn ang="0">
                <a:pos x="19" y="3"/>
              </a:cxn>
              <a:cxn ang="0">
                <a:pos x="25" y="2"/>
              </a:cxn>
              <a:cxn ang="0">
                <a:pos x="31" y="0"/>
              </a:cxn>
              <a:cxn ang="0">
                <a:pos x="698" y="0"/>
              </a:cxn>
              <a:cxn ang="0">
                <a:pos x="698" y="0"/>
              </a:cxn>
              <a:cxn ang="0">
                <a:pos x="704" y="2"/>
              </a:cxn>
              <a:cxn ang="0">
                <a:pos x="710" y="3"/>
              </a:cxn>
              <a:cxn ang="0">
                <a:pos x="715" y="7"/>
              </a:cxn>
              <a:cxn ang="0">
                <a:pos x="720" y="11"/>
              </a:cxn>
              <a:cxn ang="0">
                <a:pos x="724" y="16"/>
              </a:cxn>
              <a:cxn ang="0">
                <a:pos x="727" y="22"/>
              </a:cxn>
              <a:cxn ang="0">
                <a:pos x="728" y="29"/>
              </a:cxn>
              <a:cxn ang="0">
                <a:pos x="729" y="35"/>
              </a:cxn>
              <a:cxn ang="0">
                <a:pos x="729" y="35"/>
              </a:cxn>
            </a:cxnLst>
            <a:rect l="0" t="0" r="r" b="b"/>
            <a:pathLst>
              <a:path w="729" h="70">
                <a:moveTo>
                  <a:pt x="729" y="35"/>
                </a:moveTo>
                <a:lnTo>
                  <a:pt x="729" y="35"/>
                </a:lnTo>
                <a:lnTo>
                  <a:pt x="728" y="42"/>
                </a:lnTo>
                <a:lnTo>
                  <a:pt x="727" y="49"/>
                </a:lnTo>
                <a:lnTo>
                  <a:pt x="724" y="54"/>
                </a:lnTo>
                <a:lnTo>
                  <a:pt x="720" y="60"/>
                </a:lnTo>
                <a:lnTo>
                  <a:pt x="715" y="64"/>
                </a:lnTo>
                <a:lnTo>
                  <a:pt x="710" y="68"/>
                </a:lnTo>
                <a:lnTo>
                  <a:pt x="704" y="69"/>
                </a:lnTo>
                <a:lnTo>
                  <a:pt x="698" y="70"/>
                </a:lnTo>
                <a:lnTo>
                  <a:pt x="31" y="70"/>
                </a:lnTo>
                <a:lnTo>
                  <a:pt x="31" y="70"/>
                </a:lnTo>
                <a:lnTo>
                  <a:pt x="25" y="69"/>
                </a:lnTo>
                <a:lnTo>
                  <a:pt x="19" y="68"/>
                </a:lnTo>
                <a:lnTo>
                  <a:pt x="14" y="64"/>
                </a:lnTo>
                <a:lnTo>
                  <a:pt x="10" y="60"/>
                </a:lnTo>
                <a:lnTo>
                  <a:pt x="6" y="54"/>
                </a:lnTo>
                <a:lnTo>
                  <a:pt x="3" y="49"/>
                </a:lnTo>
                <a:lnTo>
                  <a:pt x="0" y="42"/>
                </a:lnTo>
                <a:lnTo>
                  <a:pt x="0" y="35"/>
                </a:lnTo>
                <a:lnTo>
                  <a:pt x="0" y="35"/>
                </a:lnTo>
                <a:lnTo>
                  <a:pt x="0" y="29"/>
                </a:lnTo>
                <a:lnTo>
                  <a:pt x="3" y="22"/>
                </a:lnTo>
                <a:lnTo>
                  <a:pt x="6" y="16"/>
                </a:lnTo>
                <a:lnTo>
                  <a:pt x="10" y="11"/>
                </a:lnTo>
                <a:lnTo>
                  <a:pt x="14" y="7"/>
                </a:lnTo>
                <a:lnTo>
                  <a:pt x="19" y="3"/>
                </a:lnTo>
                <a:lnTo>
                  <a:pt x="25" y="2"/>
                </a:lnTo>
                <a:lnTo>
                  <a:pt x="31" y="0"/>
                </a:lnTo>
                <a:lnTo>
                  <a:pt x="698" y="0"/>
                </a:lnTo>
                <a:lnTo>
                  <a:pt x="698" y="0"/>
                </a:lnTo>
                <a:lnTo>
                  <a:pt x="704" y="2"/>
                </a:lnTo>
                <a:lnTo>
                  <a:pt x="710" y="3"/>
                </a:lnTo>
                <a:lnTo>
                  <a:pt x="715" y="7"/>
                </a:lnTo>
                <a:lnTo>
                  <a:pt x="720" y="11"/>
                </a:lnTo>
                <a:lnTo>
                  <a:pt x="724" y="16"/>
                </a:lnTo>
                <a:lnTo>
                  <a:pt x="727" y="22"/>
                </a:lnTo>
                <a:lnTo>
                  <a:pt x="728" y="29"/>
                </a:lnTo>
                <a:lnTo>
                  <a:pt x="729" y="35"/>
                </a:lnTo>
                <a:lnTo>
                  <a:pt x="729" y="35"/>
                </a:lnTo>
                <a:close/>
              </a:path>
            </a:pathLst>
          </a:custGeom>
          <a:solidFill>
            <a:srgbClr val="F8F9FE"/>
          </a:solidFill>
          <a:ln w="9525">
            <a:noFill/>
            <a:round/>
          </a:ln>
        </p:spPr>
        <p:txBody>
          <a:bodyPr lIns="121682" tIns="60841" rIns="121682" bIns="60841"/>
          <a:lstStyle/>
          <a:p>
            <a:pPr eaLnBrk="1" fontAlgn="auto" hangingPunct="1">
              <a:spcBef>
                <a:spcPts val="0"/>
              </a:spcBef>
              <a:spcAft>
                <a:spcPts val="0"/>
              </a:spcAft>
              <a:defRPr/>
            </a:pPr>
            <a:endParaRPr lang="en-US" sz="319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Freeform 13"/>
          <p:cNvSpPr/>
          <p:nvPr/>
        </p:nvSpPr>
        <p:spPr bwMode="auto">
          <a:xfrm>
            <a:off x="2477770" y="4508183"/>
            <a:ext cx="1136650" cy="106362"/>
          </a:xfrm>
          <a:custGeom>
            <a:avLst/>
            <a:gdLst/>
            <a:ahLst/>
            <a:cxnLst>
              <a:cxn ang="0">
                <a:pos x="740" y="35"/>
              </a:cxn>
              <a:cxn ang="0">
                <a:pos x="740" y="35"/>
              </a:cxn>
              <a:cxn ang="0">
                <a:pos x="738" y="42"/>
              </a:cxn>
              <a:cxn ang="0">
                <a:pos x="737" y="48"/>
              </a:cxn>
              <a:cxn ang="0">
                <a:pos x="734" y="54"/>
              </a:cxn>
              <a:cxn ang="0">
                <a:pos x="730" y="59"/>
              </a:cxn>
              <a:cxn ang="0">
                <a:pos x="725" y="63"/>
              </a:cxn>
              <a:cxn ang="0">
                <a:pos x="720" y="66"/>
              </a:cxn>
              <a:cxn ang="0">
                <a:pos x="714" y="69"/>
              </a:cxn>
              <a:cxn ang="0">
                <a:pos x="707" y="70"/>
              </a:cxn>
              <a:cxn ang="0">
                <a:pos x="31" y="70"/>
              </a:cxn>
              <a:cxn ang="0">
                <a:pos x="31" y="70"/>
              </a:cxn>
              <a:cxn ang="0">
                <a:pos x="26" y="69"/>
              </a:cxn>
              <a:cxn ang="0">
                <a:pos x="19" y="66"/>
              </a:cxn>
              <a:cxn ang="0">
                <a:pos x="13" y="63"/>
              </a:cxn>
              <a:cxn ang="0">
                <a:pos x="9" y="59"/>
              </a:cxn>
              <a:cxn ang="0">
                <a:pos x="5" y="54"/>
              </a:cxn>
              <a:cxn ang="0">
                <a:pos x="3" y="48"/>
              </a:cxn>
              <a:cxn ang="0">
                <a:pos x="0" y="42"/>
              </a:cxn>
              <a:cxn ang="0">
                <a:pos x="0" y="35"/>
              </a:cxn>
              <a:cxn ang="0">
                <a:pos x="0" y="35"/>
              </a:cxn>
              <a:cxn ang="0">
                <a:pos x="0" y="28"/>
              </a:cxn>
              <a:cxn ang="0">
                <a:pos x="3" y="21"/>
              </a:cxn>
              <a:cxn ang="0">
                <a:pos x="5" y="15"/>
              </a:cxn>
              <a:cxn ang="0">
                <a:pos x="9" y="11"/>
              </a:cxn>
              <a:cxn ang="0">
                <a:pos x="13" y="5"/>
              </a:cxn>
              <a:cxn ang="0">
                <a:pos x="19" y="3"/>
              </a:cxn>
              <a:cxn ang="0">
                <a:pos x="26" y="1"/>
              </a:cxn>
              <a:cxn ang="0">
                <a:pos x="31" y="0"/>
              </a:cxn>
              <a:cxn ang="0">
                <a:pos x="707" y="0"/>
              </a:cxn>
              <a:cxn ang="0">
                <a:pos x="707" y="0"/>
              </a:cxn>
              <a:cxn ang="0">
                <a:pos x="714" y="1"/>
              </a:cxn>
              <a:cxn ang="0">
                <a:pos x="720" y="3"/>
              </a:cxn>
              <a:cxn ang="0">
                <a:pos x="725" y="5"/>
              </a:cxn>
              <a:cxn ang="0">
                <a:pos x="730" y="11"/>
              </a:cxn>
              <a:cxn ang="0">
                <a:pos x="734" y="15"/>
              </a:cxn>
              <a:cxn ang="0">
                <a:pos x="737" y="21"/>
              </a:cxn>
              <a:cxn ang="0">
                <a:pos x="738" y="28"/>
              </a:cxn>
              <a:cxn ang="0">
                <a:pos x="740" y="35"/>
              </a:cxn>
              <a:cxn ang="0">
                <a:pos x="740" y="35"/>
              </a:cxn>
            </a:cxnLst>
            <a:rect l="0" t="0" r="r" b="b"/>
            <a:pathLst>
              <a:path w="740" h="70">
                <a:moveTo>
                  <a:pt x="740" y="35"/>
                </a:moveTo>
                <a:lnTo>
                  <a:pt x="740" y="35"/>
                </a:lnTo>
                <a:lnTo>
                  <a:pt x="738" y="42"/>
                </a:lnTo>
                <a:lnTo>
                  <a:pt x="737" y="48"/>
                </a:lnTo>
                <a:lnTo>
                  <a:pt x="734" y="54"/>
                </a:lnTo>
                <a:lnTo>
                  <a:pt x="730" y="59"/>
                </a:lnTo>
                <a:lnTo>
                  <a:pt x="725" y="63"/>
                </a:lnTo>
                <a:lnTo>
                  <a:pt x="720" y="66"/>
                </a:lnTo>
                <a:lnTo>
                  <a:pt x="714" y="69"/>
                </a:lnTo>
                <a:lnTo>
                  <a:pt x="707" y="70"/>
                </a:lnTo>
                <a:lnTo>
                  <a:pt x="31" y="70"/>
                </a:lnTo>
                <a:lnTo>
                  <a:pt x="31" y="70"/>
                </a:lnTo>
                <a:lnTo>
                  <a:pt x="26" y="69"/>
                </a:lnTo>
                <a:lnTo>
                  <a:pt x="19" y="66"/>
                </a:lnTo>
                <a:lnTo>
                  <a:pt x="13" y="63"/>
                </a:lnTo>
                <a:lnTo>
                  <a:pt x="9" y="59"/>
                </a:lnTo>
                <a:lnTo>
                  <a:pt x="5" y="54"/>
                </a:lnTo>
                <a:lnTo>
                  <a:pt x="3" y="48"/>
                </a:lnTo>
                <a:lnTo>
                  <a:pt x="0" y="42"/>
                </a:lnTo>
                <a:lnTo>
                  <a:pt x="0" y="35"/>
                </a:lnTo>
                <a:lnTo>
                  <a:pt x="0" y="35"/>
                </a:lnTo>
                <a:lnTo>
                  <a:pt x="0" y="28"/>
                </a:lnTo>
                <a:lnTo>
                  <a:pt x="3" y="21"/>
                </a:lnTo>
                <a:lnTo>
                  <a:pt x="5" y="15"/>
                </a:lnTo>
                <a:lnTo>
                  <a:pt x="9" y="11"/>
                </a:lnTo>
                <a:lnTo>
                  <a:pt x="13" y="5"/>
                </a:lnTo>
                <a:lnTo>
                  <a:pt x="19" y="3"/>
                </a:lnTo>
                <a:lnTo>
                  <a:pt x="26" y="1"/>
                </a:lnTo>
                <a:lnTo>
                  <a:pt x="31" y="0"/>
                </a:lnTo>
                <a:lnTo>
                  <a:pt x="707" y="0"/>
                </a:lnTo>
                <a:lnTo>
                  <a:pt x="707" y="0"/>
                </a:lnTo>
                <a:lnTo>
                  <a:pt x="714" y="1"/>
                </a:lnTo>
                <a:lnTo>
                  <a:pt x="720" y="3"/>
                </a:lnTo>
                <a:lnTo>
                  <a:pt x="725" y="5"/>
                </a:lnTo>
                <a:lnTo>
                  <a:pt x="730" y="11"/>
                </a:lnTo>
                <a:lnTo>
                  <a:pt x="734" y="15"/>
                </a:lnTo>
                <a:lnTo>
                  <a:pt x="737" y="21"/>
                </a:lnTo>
                <a:lnTo>
                  <a:pt x="738" y="28"/>
                </a:lnTo>
                <a:lnTo>
                  <a:pt x="740" y="35"/>
                </a:lnTo>
                <a:lnTo>
                  <a:pt x="740" y="35"/>
                </a:lnTo>
                <a:close/>
              </a:path>
            </a:pathLst>
          </a:custGeom>
          <a:solidFill>
            <a:srgbClr val="F8F9FE"/>
          </a:solidFill>
          <a:ln w="9525">
            <a:noFill/>
            <a:round/>
          </a:ln>
        </p:spPr>
        <p:txBody>
          <a:bodyPr lIns="121682" tIns="60841" rIns="121682" bIns="60841"/>
          <a:lstStyle/>
          <a:p>
            <a:pPr eaLnBrk="1" fontAlgn="auto" hangingPunct="1">
              <a:spcBef>
                <a:spcPts val="0"/>
              </a:spcBef>
              <a:spcAft>
                <a:spcPts val="0"/>
              </a:spcAft>
              <a:defRPr/>
            </a:pPr>
            <a:endParaRPr lang="en-US" sz="319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Freeform 14"/>
          <p:cNvSpPr/>
          <p:nvPr/>
        </p:nvSpPr>
        <p:spPr bwMode="auto">
          <a:xfrm>
            <a:off x="2635250" y="1292225"/>
            <a:ext cx="1731645" cy="912495"/>
          </a:xfrm>
          <a:custGeom>
            <a:avLst/>
            <a:gdLst/>
            <a:ahLst/>
            <a:cxnLst>
              <a:cxn ang="0">
                <a:pos x="0" y="0"/>
              </a:cxn>
              <a:cxn ang="0">
                <a:pos x="1124" y="712"/>
              </a:cxn>
              <a:cxn ang="0">
                <a:pos x="909" y="250"/>
              </a:cxn>
              <a:cxn ang="0">
                <a:pos x="419" y="0"/>
              </a:cxn>
              <a:cxn ang="0">
                <a:pos x="0" y="0"/>
              </a:cxn>
            </a:cxnLst>
            <a:rect l="0" t="0" r="r" b="b"/>
            <a:pathLst>
              <a:path w="1124" h="712">
                <a:moveTo>
                  <a:pt x="0" y="0"/>
                </a:moveTo>
                <a:lnTo>
                  <a:pt x="1124" y="712"/>
                </a:lnTo>
                <a:lnTo>
                  <a:pt x="909" y="250"/>
                </a:lnTo>
                <a:lnTo>
                  <a:pt x="419" y="0"/>
                </a:lnTo>
                <a:lnTo>
                  <a:pt x="0" y="0"/>
                </a:lnTo>
                <a:close/>
              </a:path>
            </a:pathLst>
          </a:custGeom>
          <a:solidFill>
            <a:srgbClr val="F8F9FE"/>
          </a:solidFill>
          <a:ln w="9525">
            <a:noFill/>
            <a:round/>
          </a:ln>
        </p:spPr>
        <p:txBody>
          <a:bodyPr lIns="121682" tIns="60841" rIns="121682" bIns="60841"/>
          <a:lstStyle/>
          <a:p>
            <a:pPr eaLnBrk="1" fontAlgn="auto" hangingPunct="1">
              <a:spcBef>
                <a:spcPts val="0"/>
              </a:spcBef>
              <a:spcAft>
                <a:spcPts val="0"/>
              </a:spcAft>
              <a:defRPr/>
            </a:pPr>
            <a:endParaRPr lang="en-US" sz="319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Freeform 16"/>
          <p:cNvSpPr/>
          <p:nvPr/>
        </p:nvSpPr>
        <p:spPr bwMode="auto">
          <a:xfrm>
            <a:off x="1731010" y="2059305"/>
            <a:ext cx="2622550" cy="769938"/>
          </a:xfrm>
          <a:custGeom>
            <a:avLst/>
            <a:gdLst/>
            <a:ahLst/>
            <a:cxnLst>
              <a:cxn ang="0">
                <a:pos x="0" y="0"/>
              </a:cxn>
              <a:cxn ang="0">
                <a:pos x="1704" y="214"/>
              </a:cxn>
              <a:cxn ang="0">
                <a:pos x="1687" y="447"/>
              </a:cxn>
              <a:cxn ang="0">
                <a:pos x="0" y="502"/>
              </a:cxn>
              <a:cxn ang="0">
                <a:pos x="0" y="0"/>
              </a:cxn>
            </a:cxnLst>
            <a:rect l="0" t="0" r="r" b="b"/>
            <a:pathLst>
              <a:path w="1704" h="502">
                <a:moveTo>
                  <a:pt x="0" y="0"/>
                </a:moveTo>
                <a:lnTo>
                  <a:pt x="1704" y="214"/>
                </a:lnTo>
                <a:lnTo>
                  <a:pt x="1687" y="447"/>
                </a:lnTo>
                <a:lnTo>
                  <a:pt x="0" y="502"/>
                </a:lnTo>
                <a:lnTo>
                  <a:pt x="0" y="0"/>
                </a:lnTo>
                <a:close/>
              </a:path>
            </a:pathLst>
          </a:custGeom>
          <a:solidFill>
            <a:srgbClr val="F8F9FE"/>
          </a:solidFill>
          <a:ln w="9525">
            <a:noFill/>
            <a:round/>
          </a:ln>
        </p:spPr>
        <p:txBody>
          <a:bodyPr lIns="121682" tIns="60841" rIns="121682" bIns="60841"/>
          <a:lstStyle/>
          <a:p>
            <a:pPr eaLnBrk="1" fontAlgn="auto" hangingPunct="1">
              <a:spcBef>
                <a:spcPts val="0"/>
              </a:spcBef>
              <a:spcAft>
                <a:spcPts val="0"/>
              </a:spcAft>
              <a:defRPr/>
            </a:pPr>
            <a:endParaRPr lang="en-US" sz="319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17"/>
          <p:cNvSpPr/>
          <p:nvPr/>
        </p:nvSpPr>
        <p:spPr bwMode="auto">
          <a:xfrm>
            <a:off x="1942783" y="1493520"/>
            <a:ext cx="2424112" cy="1901825"/>
          </a:xfrm>
          <a:custGeom>
            <a:avLst/>
            <a:gdLst/>
            <a:ahLst/>
            <a:cxnLst>
              <a:cxn ang="0">
                <a:pos x="1358" y="0"/>
              </a:cxn>
              <a:cxn ang="0">
                <a:pos x="0" y="1130"/>
              </a:cxn>
              <a:cxn ang="0">
                <a:pos x="60" y="1238"/>
              </a:cxn>
              <a:cxn ang="0">
                <a:pos x="1573" y="462"/>
              </a:cxn>
              <a:cxn ang="0">
                <a:pos x="1358" y="0"/>
              </a:cxn>
            </a:cxnLst>
            <a:rect l="0" t="0" r="r" b="b"/>
            <a:pathLst>
              <a:path w="1573" h="1238">
                <a:moveTo>
                  <a:pt x="1358" y="0"/>
                </a:moveTo>
                <a:lnTo>
                  <a:pt x="0" y="1130"/>
                </a:lnTo>
                <a:lnTo>
                  <a:pt x="60" y="1238"/>
                </a:lnTo>
                <a:lnTo>
                  <a:pt x="1573" y="462"/>
                </a:lnTo>
                <a:lnTo>
                  <a:pt x="1358" y="0"/>
                </a:lnTo>
                <a:close/>
              </a:path>
            </a:pathLst>
          </a:custGeom>
          <a:solidFill>
            <a:srgbClr val="DBBCD2"/>
          </a:solidFill>
          <a:ln w="9525">
            <a:noFill/>
            <a:round/>
          </a:ln>
        </p:spPr>
        <p:txBody>
          <a:bodyPr lIns="121682" tIns="60841" rIns="121682" bIns="60841"/>
          <a:lstStyle/>
          <a:p>
            <a:pPr eaLnBrk="1" fontAlgn="auto" hangingPunct="1">
              <a:spcBef>
                <a:spcPts val="0"/>
              </a:spcBef>
              <a:spcAft>
                <a:spcPts val="0"/>
              </a:spcAft>
              <a:defRPr/>
            </a:pPr>
            <a:endParaRPr lang="en-US" sz="319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Freeform 19"/>
          <p:cNvSpPr/>
          <p:nvPr/>
        </p:nvSpPr>
        <p:spPr bwMode="auto">
          <a:xfrm>
            <a:off x="1942783" y="3228658"/>
            <a:ext cx="1952625" cy="781050"/>
          </a:xfrm>
          <a:custGeom>
            <a:avLst/>
            <a:gdLst/>
            <a:ahLst/>
            <a:cxnLst>
              <a:cxn ang="0">
                <a:pos x="0" y="0"/>
              </a:cxn>
              <a:cxn ang="0">
                <a:pos x="1267" y="270"/>
              </a:cxn>
              <a:cxn ang="0">
                <a:pos x="1194" y="506"/>
              </a:cxn>
              <a:cxn ang="0">
                <a:pos x="60" y="108"/>
              </a:cxn>
              <a:cxn ang="0">
                <a:pos x="0" y="0"/>
              </a:cxn>
            </a:cxnLst>
            <a:rect l="0" t="0" r="r" b="b"/>
            <a:pathLst>
              <a:path w="1267" h="506">
                <a:moveTo>
                  <a:pt x="0" y="0"/>
                </a:moveTo>
                <a:lnTo>
                  <a:pt x="1267" y="270"/>
                </a:lnTo>
                <a:lnTo>
                  <a:pt x="1194" y="506"/>
                </a:lnTo>
                <a:lnTo>
                  <a:pt x="60" y="108"/>
                </a:lnTo>
                <a:lnTo>
                  <a:pt x="0" y="0"/>
                </a:lnTo>
                <a:close/>
              </a:path>
            </a:pathLst>
          </a:custGeom>
          <a:solidFill>
            <a:srgbClr val="F8F9FE"/>
          </a:solidFill>
          <a:ln w="9525">
            <a:noFill/>
            <a:round/>
          </a:ln>
        </p:spPr>
        <p:txBody>
          <a:bodyPr lIns="121682" tIns="60841" rIns="121682" bIns="60841"/>
          <a:lstStyle/>
          <a:p>
            <a:pPr eaLnBrk="1" fontAlgn="auto" hangingPunct="1">
              <a:spcBef>
                <a:spcPts val="0"/>
              </a:spcBef>
              <a:spcAft>
                <a:spcPts val="0"/>
              </a:spcAft>
              <a:defRPr/>
            </a:pPr>
            <a:endParaRPr lang="en-US" sz="319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Freeform 20"/>
          <p:cNvSpPr/>
          <p:nvPr/>
        </p:nvSpPr>
        <p:spPr bwMode="auto">
          <a:xfrm>
            <a:off x="2216150" y="2490470"/>
            <a:ext cx="2150745" cy="1408430"/>
          </a:xfrm>
          <a:custGeom>
            <a:avLst/>
            <a:gdLst/>
            <a:ahLst/>
            <a:cxnLst>
              <a:cxn ang="0">
                <a:pos x="1398" y="0"/>
              </a:cxn>
              <a:cxn ang="0">
                <a:pos x="0" y="902"/>
              </a:cxn>
              <a:cxn ang="0">
                <a:pos x="32" y="1020"/>
              </a:cxn>
              <a:cxn ang="0">
                <a:pos x="1381" y="233"/>
              </a:cxn>
              <a:cxn ang="0">
                <a:pos x="1398" y="0"/>
              </a:cxn>
            </a:cxnLst>
            <a:rect l="0" t="0" r="r" b="b"/>
            <a:pathLst>
              <a:path w="1398" h="1020">
                <a:moveTo>
                  <a:pt x="1398" y="0"/>
                </a:moveTo>
                <a:lnTo>
                  <a:pt x="0" y="902"/>
                </a:lnTo>
                <a:lnTo>
                  <a:pt x="32" y="1020"/>
                </a:lnTo>
                <a:lnTo>
                  <a:pt x="1381" y="233"/>
                </a:lnTo>
                <a:lnTo>
                  <a:pt x="1398" y="0"/>
                </a:lnTo>
                <a:close/>
              </a:path>
            </a:pathLst>
          </a:custGeom>
          <a:solidFill>
            <a:srgbClr val="DBBCD2"/>
          </a:solidFill>
          <a:ln w="9525">
            <a:noFill/>
            <a:round/>
          </a:ln>
        </p:spPr>
        <p:txBody>
          <a:bodyPr lIns="121682" tIns="60841" rIns="121682" bIns="60841"/>
          <a:lstStyle/>
          <a:p>
            <a:pPr eaLnBrk="1" fontAlgn="auto" hangingPunct="1">
              <a:spcBef>
                <a:spcPts val="0"/>
              </a:spcBef>
              <a:spcAft>
                <a:spcPts val="0"/>
              </a:spcAft>
              <a:defRPr/>
            </a:pPr>
            <a:endParaRPr lang="en-US" sz="319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Freeform 22"/>
          <p:cNvSpPr/>
          <p:nvPr/>
        </p:nvSpPr>
        <p:spPr bwMode="auto">
          <a:xfrm>
            <a:off x="2215833" y="3717608"/>
            <a:ext cx="1471612" cy="688975"/>
          </a:xfrm>
          <a:custGeom>
            <a:avLst/>
            <a:gdLst/>
            <a:ahLst/>
            <a:cxnLst>
              <a:cxn ang="0">
                <a:pos x="0" y="0"/>
              </a:cxn>
              <a:cxn ang="0">
                <a:pos x="957" y="380"/>
              </a:cxn>
              <a:cxn ang="0">
                <a:pos x="905" y="447"/>
              </a:cxn>
              <a:cxn ang="0">
                <a:pos x="32" y="118"/>
              </a:cxn>
              <a:cxn ang="0">
                <a:pos x="0" y="0"/>
              </a:cxn>
            </a:cxnLst>
            <a:rect l="0" t="0" r="r" b="b"/>
            <a:pathLst>
              <a:path w="957" h="447">
                <a:moveTo>
                  <a:pt x="0" y="0"/>
                </a:moveTo>
                <a:lnTo>
                  <a:pt x="957" y="380"/>
                </a:lnTo>
                <a:lnTo>
                  <a:pt x="905" y="447"/>
                </a:lnTo>
                <a:lnTo>
                  <a:pt x="32" y="118"/>
                </a:lnTo>
                <a:lnTo>
                  <a:pt x="0" y="0"/>
                </a:lnTo>
                <a:close/>
              </a:path>
            </a:pathLst>
          </a:custGeom>
          <a:solidFill>
            <a:srgbClr val="F8F9FE"/>
          </a:solidFill>
          <a:ln w="9525">
            <a:noFill/>
            <a:round/>
          </a:ln>
        </p:spPr>
        <p:txBody>
          <a:bodyPr lIns="121682" tIns="60841" rIns="121682" bIns="60841"/>
          <a:lstStyle/>
          <a:p>
            <a:pPr eaLnBrk="1" fontAlgn="auto" hangingPunct="1">
              <a:spcBef>
                <a:spcPts val="0"/>
              </a:spcBef>
              <a:spcAft>
                <a:spcPts val="0"/>
              </a:spcAft>
              <a:defRPr/>
            </a:pPr>
            <a:endParaRPr lang="en-US" sz="319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23"/>
          <p:cNvSpPr/>
          <p:nvPr/>
        </p:nvSpPr>
        <p:spPr bwMode="auto">
          <a:xfrm>
            <a:off x="1744345" y="1311275"/>
            <a:ext cx="1536700" cy="1460500"/>
          </a:xfrm>
          <a:custGeom>
            <a:avLst/>
            <a:gdLst/>
            <a:ahLst/>
            <a:cxnLst>
              <a:cxn ang="0">
                <a:pos x="580" y="0"/>
              </a:cxn>
              <a:cxn ang="0">
                <a:pos x="0" y="581"/>
              </a:cxn>
              <a:cxn ang="0">
                <a:pos x="0" y="1083"/>
              </a:cxn>
              <a:cxn ang="0">
                <a:pos x="999" y="0"/>
              </a:cxn>
              <a:cxn ang="0">
                <a:pos x="580" y="0"/>
              </a:cxn>
            </a:cxnLst>
            <a:rect l="0" t="0" r="r" b="b"/>
            <a:pathLst>
              <a:path w="999" h="1083">
                <a:moveTo>
                  <a:pt x="580" y="0"/>
                </a:moveTo>
                <a:lnTo>
                  <a:pt x="0" y="581"/>
                </a:lnTo>
                <a:lnTo>
                  <a:pt x="0" y="1083"/>
                </a:lnTo>
                <a:lnTo>
                  <a:pt x="999" y="0"/>
                </a:lnTo>
                <a:lnTo>
                  <a:pt x="580" y="0"/>
                </a:lnTo>
                <a:close/>
              </a:path>
            </a:pathLst>
          </a:custGeom>
          <a:solidFill>
            <a:srgbClr val="DBBCD2"/>
          </a:solidFill>
          <a:ln w="9525">
            <a:noFill/>
            <a:round/>
          </a:ln>
        </p:spPr>
        <p:txBody>
          <a:bodyPr lIns="121682" tIns="60841" rIns="121682" bIns="60841"/>
          <a:lstStyle/>
          <a:p>
            <a:pPr eaLnBrk="1" fontAlgn="auto" hangingPunct="1">
              <a:spcBef>
                <a:spcPts val="0"/>
              </a:spcBef>
              <a:spcAft>
                <a:spcPts val="0"/>
              </a:spcAft>
              <a:defRPr/>
            </a:pPr>
            <a:endParaRPr lang="en-US" sz="319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24"/>
          <p:cNvSpPr/>
          <p:nvPr/>
        </p:nvSpPr>
        <p:spPr bwMode="auto">
          <a:xfrm>
            <a:off x="2409508" y="3644583"/>
            <a:ext cx="1485900" cy="762000"/>
          </a:xfrm>
          <a:custGeom>
            <a:avLst/>
            <a:gdLst/>
            <a:ahLst/>
            <a:cxnLst>
              <a:cxn ang="0">
                <a:pos x="61" y="494"/>
              </a:cxn>
              <a:cxn ang="0">
                <a:pos x="893" y="236"/>
              </a:cxn>
              <a:cxn ang="0">
                <a:pos x="966" y="0"/>
              </a:cxn>
              <a:cxn ang="0">
                <a:pos x="0" y="436"/>
              </a:cxn>
              <a:cxn ang="0">
                <a:pos x="61" y="494"/>
              </a:cxn>
            </a:cxnLst>
            <a:rect l="0" t="0" r="r" b="b"/>
            <a:pathLst>
              <a:path w="966" h="494">
                <a:moveTo>
                  <a:pt x="61" y="494"/>
                </a:moveTo>
                <a:lnTo>
                  <a:pt x="893" y="236"/>
                </a:lnTo>
                <a:lnTo>
                  <a:pt x="966" y="0"/>
                </a:lnTo>
                <a:lnTo>
                  <a:pt x="0" y="436"/>
                </a:lnTo>
                <a:lnTo>
                  <a:pt x="61" y="494"/>
                </a:lnTo>
                <a:close/>
              </a:path>
            </a:pathLst>
          </a:custGeom>
          <a:solidFill>
            <a:srgbClr val="DBBCD2"/>
          </a:solidFill>
          <a:ln w="9525">
            <a:noFill/>
            <a:round/>
          </a:ln>
        </p:spPr>
        <p:txBody>
          <a:bodyPr lIns="121682" tIns="60841" rIns="121682" bIns="60841"/>
          <a:lstStyle/>
          <a:p>
            <a:pPr eaLnBrk="1" fontAlgn="auto" hangingPunct="1">
              <a:spcBef>
                <a:spcPts val="0"/>
              </a:spcBef>
              <a:spcAft>
                <a:spcPts val="0"/>
              </a:spcAft>
              <a:defRPr/>
            </a:pPr>
            <a:endParaRPr lang="en-US" sz="319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25"/>
          <p:cNvSpPr/>
          <p:nvPr/>
        </p:nvSpPr>
        <p:spPr bwMode="auto">
          <a:xfrm>
            <a:off x="2409508" y="4304983"/>
            <a:ext cx="1277937" cy="101600"/>
          </a:xfrm>
          <a:custGeom>
            <a:avLst/>
            <a:gdLst/>
            <a:ahLst/>
            <a:cxnLst>
              <a:cxn ang="0">
                <a:pos x="0" y="9"/>
              </a:cxn>
              <a:cxn ang="0">
                <a:pos x="831" y="0"/>
              </a:cxn>
              <a:cxn ang="0">
                <a:pos x="779" y="67"/>
              </a:cxn>
              <a:cxn ang="0">
                <a:pos x="61" y="67"/>
              </a:cxn>
              <a:cxn ang="0">
                <a:pos x="0" y="9"/>
              </a:cxn>
            </a:cxnLst>
            <a:rect l="0" t="0" r="r" b="b"/>
            <a:pathLst>
              <a:path w="831" h="67">
                <a:moveTo>
                  <a:pt x="0" y="9"/>
                </a:moveTo>
                <a:lnTo>
                  <a:pt x="831" y="0"/>
                </a:lnTo>
                <a:lnTo>
                  <a:pt x="779" y="67"/>
                </a:lnTo>
                <a:lnTo>
                  <a:pt x="61" y="67"/>
                </a:lnTo>
                <a:lnTo>
                  <a:pt x="0" y="9"/>
                </a:lnTo>
                <a:close/>
              </a:path>
            </a:pathLst>
          </a:custGeom>
          <a:solidFill>
            <a:srgbClr val="DBBCD2"/>
          </a:solidFill>
          <a:ln w="9525">
            <a:noFill/>
            <a:round/>
          </a:ln>
        </p:spPr>
        <p:txBody>
          <a:bodyPr lIns="121682" tIns="60841" rIns="121682" bIns="60841"/>
          <a:lstStyle/>
          <a:p>
            <a:pPr eaLnBrk="1" fontAlgn="auto" hangingPunct="1">
              <a:spcBef>
                <a:spcPts val="0"/>
              </a:spcBef>
              <a:spcAft>
                <a:spcPts val="0"/>
              </a:spcAft>
              <a:defRPr/>
            </a:pPr>
            <a:endParaRPr lang="en-US" sz="319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Oval 22"/>
          <p:cNvSpPr/>
          <p:nvPr/>
        </p:nvSpPr>
        <p:spPr>
          <a:xfrm>
            <a:off x="4687253" y="368300"/>
            <a:ext cx="922337" cy="923925"/>
          </a:xfrm>
          <a:prstGeom prst="ellipse">
            <a:avLst/>
          </a:prstGeom>
          <a:solidFill>
            <a:srgbClr val="F8F9FE"/>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7" rIns="91433" bIns="45717" anchor="ctr"/>
          <a:lstStyle/>
          <a:p>
            <a:pPr algn="ctr" defTabSz="544195" eaLnBrk="1" fontAlgn="auto" hangingPunct="1">
              <a:spcBef>
                <a:spcPts val="0"/>
              </a:spcBef>
              <a:spcAft>
                <a:spcPts val="0"/>
              </a:spcAft>
              <a:defRPr/>
            </a:pPr>
            <a:endParaRPr lang="id-ID" sz="2150"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Oval 25"/>
          <p:cNvSpPr/>
          <p:nvPr/>
        </p:nvSpPr>
        <p:spPr>
          <a:xfrm>
            <a:off x="4678998" y="1857693"/>
            <a:ext cx="922337" cy="923925"/>
          </a:xfrm>
          <a:prstGeom prst="ellipse">
            <a:avLst/>
          </a:prstGeom>
          <a:solidFill>
            <a:srgbClr val="DBBCD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7" rIns="91433" bIns="45717" anchor="ctr"/>
          <a:lstStyle/>
          <a:p>
            <a:pPr algn="ctr" defTabSz="544195" eaLnBrk="1" fontAlgn="auto" hangingPunct="1">
              <a:spcBef>
                <a:spcPts val="0"/>
              </a:spcBef>
              <a:spcAft>
                <a:spcPts val="0"/>
              </a:spcAft>
              <a:defRPr/>
            </a:pPr>
            <a:endParaRPr lang="id-ID" sz="2150"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Oval 27"/>
          <p:cNvSpPr/>
          <p:nvPr/>
        </p:nvSpPr>
        <p:spPr>
          <a:xfrm>
            <a:off x="4678998" y="3362325"/>
            <a:ext cx="922337" cy="923925"/>
          </a:xfrm>
          <a:prstGeom prst="ellipse">
            <a:avLst/>
          </a:prstGeom>
          <a:solidFill>
            <a:srgbClr val="F8F9FE"/>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7" rIns="91433" bIns="45717" anchor="ctr"/>
          <a:lstStyle/>
          <a:p>
            <a:pPr algn="ctr" defTabSz="544195" eaLnBrk="1" fontAlgn="auto" hangingPunct="1">
              <a:spcBef>
                <a:spcPts val="0"/>
              </a:spcBef>
              <a:spcAft>
                <a:spcPts val="0"/>
              </a:spcAft>
              <a:defRPr/>
            </a:pPr>
            <a:endParaRPr lang="id-ID" sz="2150"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Freeform 67"/>
          <p:cNvSpPr>
            <a:spLocks noChangeArrowheads="1"/>
          </p:cNvSpPr>
          <p:nvPr/>
        </p:nvSpPr>
        <p:spPr bwMode="auto">
          <a:xfrm>
            <a:off x="4939665" y="515938"/>
            <a:ext cx="481013" cy="565150"/>
          </a:xfrm>
          <a:custGeom>
            <a:avLst/>
            <a:gdLst>
              <a:gd name="T0" fmla="*/ 434 w 453"/>
              <a:gd name="T1" fmla="*/ 186 h 533"/>
              <a:gd name="T2" fmla="*/ 434 w 453"/>
              <a:gd name="T3" fmla="*/ 186 h 533"/>
              <a:gd name="T4" fmla="*/ 44 w 453"/>
              <a:gd name="T5" fmla="*/ 160 h 533"/>
              <a:gd name="T6" fmla="*/ 0 w 453"/>
              <a:gd name="T7" fmla="*/ 178 h 533"/>
              <a:gd name="T8" fmla="*/ 88 w 453"/>
              <a:gd name="T9" fmla="*/ 532 h 533"/>
              <a:gd name="T10" fmla="*/ 141 w 453"/>
              <a:gd name="T11" fmla="*/ 532 h 533"/>
              <a:gd name="T12" fmla="*/ 97 w 453"/>
              <a:gd name="T13" fmla="*/ 355 h 533"/>
              <a:gd name="T14" fmla="*/ 443 w 453"/>
              <a:gd name="T15" fmla="*/ 195 h 533"/>
              <a:gd name="T16" fmla="*/ 434 w 453"/>
              <a:gd name="T17" fmla="*/ 186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3" h="533">
                <a:moveTo>
                  <a:pt x="434" y="186"/>
                </a:moveTo>
                <a:lnTo>
                  <a:pt x="434" y="186"/>
                </a:lnTo>
                <a:cubicBezTo>
                  <a:pt x="151" y="301"/>
                  <a:pt x="266" y="0"/>
                  <a:pt x="44" y="160"/>
                </a:cubicBezTo>
                <a:cubicBezTo>
                  <a:pt x="0" y="178"/>
                  <a:pt x="0" y="178"/>
                  <a:pt x="0" y="178"/>
                </a:cubicBezTo>
                <a:cubicBezTo>
                  <a:pt x="88" y="532"/>
                  <a:pt x="88" y="532"/>
                  <a:pt x="88" y="532"/>
                </a:cubicBezTo>
                <a:cubicBezTo>
                  <a:pt x="141" y="532"/>
                  <a:pt x="141" y="532"/>
                  <a:pt x="141" y="532"/>
                </a:cubicBezTo>
                <a:cubicBezTo>
                  <a:pt x="97" y="355"/>
                  <a:pt x="97" y="355"/>
                  <a:pt x="97" y="355"/>
                </a:cubicBezTo>
                <a:cubicBezTo>
                  <a:pt x="293" y="195"/>
                  <a:pt x="213" y="532"/>
                  <a:pt x="443" y="195"/>
                </a:cubicBezTo>
                <a:cubicBezTo>
                  <a:pt x="452" y="195"/>
                  <a:pt x="443" y="186"/>
                  <a:pt x="434" y="186"/>
                </a:cubicBezTo>
              </a:path>
            </a:pathLst>
          </a:custGeom>
          <a:solidFill>
            <a:schemeClr val="tx1">
              <a:lumMod val="85000"/>
              <a:lumOff val="15000"/>
            </a:schemeClr>
          </a:solidFill>
          <a:ln>
            <a:noFill/>
          </a:ln>
          <a:effectLst/>
        </p:spPr>
        <p:txBody>
          <a:bodyPr wrap="none" anchor="ctr"/>
          <a:lstStyle/>
          <a:p>
            <a:pPr defTabSz="544195"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Freeform 82"/>
          <p:cNvSpPr>
            <a:spLocks noChangeArrowheads="1"/>
          </p:cNvSpPr>
          <p:nvPr/>
        </p:nvSpPr>
        <p:spPr bwMode="auto">
          <a:xfrm>
            <a:off x="4883785" y="3602038"/>
            <a:ext cx="528638" cy="471487"/>
          </a:xfrm>
          <a:custGeom>
            <a:avLst/>
            <a:gdLst>
              <a:gd name="T0" fmla="*/ 443 w 497"/>
              <a:gd name="T1" fmla="*/ 0 h 444"/>
              <a:gd name="T2" fmla="*/ 443 w 497"/>
              <a:gd name="T3" fmla="*/ 0 h 444"/>
              <a:gd name="T4" fmla="*/ 53 w 497"/>
              <a:gd name="T5" fmla="*/ 0 h 444"/>
              <a:gd name="T6" fmla="*/ 0 w 497"/>
              <a:gd name="T7" fmla="*/ 53 h 444"/>
              <a:gd name="T8" fmla="*/ 0 w 497"/>
              <a:gd name="T9" fmla="*/ 345 h 444"/>
              <a:gd name="T10" fmla="*/ 53 w 497"/>
              <a:gd name="T11" fmla="*/ 399 h 444"/>
              <a:gd name="T12" fmla="*/ 151 w 497"/>
              <a:gd name="T13" fmla="*/ 399 h 444"/>
              <a:gd name="T14" fmla="*/ 151 w 497"/>
              <a:gd name="T15" fmla="*/ 345 h 444"/>
              <a:gd name="T16" fmla="*/ 44 w 497"/>
              <a:gd name="T17" fmla="*/ 345 h 444"/>
              <a:gd name="T18" fmla="*/ 44 w 497"/>
              <a:gd name="T19" fmla="*/ 124 h 444"/>
              <a:gd name="T20" fmla="*/ 443 w 497"/>
              <a:gd name="T21" fmla="*/ 124 h 444"/>
              <a:gd name="T22" fmla="*/ 443 w 497"/>
              <a:gd name="T23" fmla="*/ 345 h 444"/>
              <a:gd name="T24" fmla="*/ 345 w 497"/>
              <a:gd name="T25" fmla="*/ 345 h 444"/>
              <a:gd name="T26" fmla="*/ 345 w 497"/>
              <a:gd name="T27" fmla="*/ 399 h 444"/>
              <a:gd name="T28" fmla="*/ 443 w 497"/>
              <a:gd name="T29" fmla="*/ 399 h 444"/>
              <a:gd name="T30" fmla="*/ 496 w 497"/>
              <a:gd name="T31" fmla="*/ 345 h 444"/>
              <a:gd name="T32" fmla="*/ 496 w 497"/>
              <a:gd name="T33" fmla="*/ 53 h 444"/>
              <a:gd name="T34" fmla="*/ 443 w 497"/>
              <a:gd name="T35" fmla="*/ 0 h 444"/>
              <a:gd name="T36" fmla="*/ 62 w 497"/>
              <a:gd name="T37" fmla="*/ 80 h 444"/>
              <a:gd name="T38" fmla="*/ 62 w 497"/>
              <a:gd name="T39" fmla="*/ 80 h 444"/>
              <a:gd name="T40" fmla="*/ 44 w 497"/>
              <a:gd name="T41" fmla="*/ 62 h 444"/>
              <a:gd name="T42" fmla="*/ 62 w 497"/>
              <a:gd name="T43" fmla="*/ 45 h 444"/>
              <a:gd name="T44" fmla="*/ 79 w 497"/>
              <a:gd name="T45" fmla="*/ 62 h 444"/>
              <a:gd name="T46" fmla="*/ 62 w 497"/>
              <a:gd name="T47" fmla="*/ 80 h 444"/>
              <a:gd name="T48" fmla="*/ 116 w 497"/>
              <a:gd name="T49" fmla="*/ 80 h 444"/>
              <a:gd name="T50" fmla="*/ 116 w 497"/>
              <a:gd name="T51" fmla="*/ 80 h 444"/>
              <a:gd name="T52" fmla="*/ 97 w 497"/>
              <a:gd name="T53" fmla="*/ 62 h 444"/>
              <a:gd name="T54" fmla="*/ 116 w 497"/>
              <a:gd name="T55" fmla="*/ 45 h 444"/>
              <a:gd name="T56" fmla="*/ 132 w 497"/>
              <a:gd name="T57" fmla="*/ 62 h 444"/>
              <a:gd name="T58" fmla="*/ 116 w 497"/>
              <a:gd name="T59" fmla="*/ 80 h 444"/>
              <a:gd name="T60" fmla="*/ 443 w 497"/>
              <a:gd name="T61" fmla="*/ 80 h 444"/>
              <a:gd name="T62" fmla="*/ 443 w 497"/>
              <a:gd name="T63" fmla="*/ 80 h 444"/>
              <a:gd name="T64" fmla="*/ 151 w 497"/>
              <a:gd name="T65" fmla="*/ 80 h 444"/>
              <a:gd name="T66" fmla="*/ 151 w 497"/>
              <a:gd name="T67" fmla="*/ 53 h 444"/>
              <a:gd name="T68" fmla="*/ 443 w 497"/>
              <a:gd name="T69" fmla="*/ 53 h 444"/>
              <a:gd name="T70" fmla="*/ 443 w 497"/>
              <a:gd name="T71" fmla="*/ 80 h 444"/>
              <a:gd name="T72" fmla="*/ 248 w 497"/>
              <a:gd name="T73" fmla="*/ 177 h 444"/>
              <a:gd name="T74" fmla="*/ 248 w 497"/>
              <a:gd name="T75" fmla="*/ 177 h 444"/>
              <a:gd name="T76" fmla="*/ 124 w 497"/>
              <a:gd name="T77" fmla="*/ 301 h 444"/>
              <a:gd name="T78" fmla="*/ 204 w 497"/>
              <a:gd name="T79" fmla="*/ 301 h 444"/>
              <a:gd name="T80" fmla="*/ 204 w 497"/>
              <a:gd name="T81" fmla="*/ 443 h 444"/>
              <a:gd name="T82" fmla="*/ 292 w 497"/>
              <a:gd name="T83" fmla="*/ 443 h 444"/>
              <a:gd name="T84" fmla="*/ 292 w 497"/>
              <a:gd name="T85" fmla="*/ 301 h 444"/>
              <a:gd name="T86" fmla="*/ 363 w 497"/>
              <a:gd name="T87" fmla="*/ 301 h 444"/>
              <a:gd name="T88" fmla="*/ 248 w 497"/>
              <a:gd name="T89" fmla="*/ 177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7" h="444">
                <a:moveTo>
                  <a:pt x="443" y="0"/>
                </a:moveTo>
                <a:lnTo>
                  <a:pt x="443" y="0"/>
                </a:lnTo>
                <a:cubicBezTo>
                  <a:pt x="53" y="0"/>
                  <a:pt x="53" y="0"/>
                  <a:pt x="53" y="0"/>
                </a:cubicBezTo>
                <a:cubicBezTo>
                  <a:pt x="17" y="0"/>
                  <a:pt x="0" y="26"/>
                  <a:pt x="0" y="53"/>
                </a:cubicBezTo>
                <a:cubicBezTo>
                  <a:pt x="0" y="345"/>
                  <a:pt x="0" y="345"/>
                  <a:pt x="0" y="345"/>
                </a:cubicBezTo>
                <a:cubicBezTo>
                  <a:pt x="0" y="373"/>
                  <a:pt x="17" y="399"/>
                  <a:pt x="53" y="399"/>
                </a:cubicBezTo>
                <a:cubicBezTo>
                  <a:pt x="151" y="399"/>
                  <a:pt x="151" y="399"/>
                  <a:pt x="151" y="399"/>
                </a:cubicBezTo>
                <a:cubicBezTo>
                  <a:pt x="151" y="345"/>
                  <a:pt x="151" y="345"/>
                  <a:pt x="151" y="345"/>
                </a:cubicBezTo>
                <a:cubicBezTo>
                  <a:pt x="44" y="345"/>
                  <a:pt x="44" y="345"/>
                  <a:pt x="44" y="345"/>
                </a:cubicBezTo>
                <a:cubicBezTo>
                  <a:pt x="44" y="124"/>
                  <a:pt x="44" y="124"/>
                  <a:pt x="44" y="124"/>
                </a:cubicBezTo>
                <a:cubicBezTo>
                  <a:pt x="443" y="124"/>
                  <a:pt x="443" y="124"/>
                  <a:pt x="443" y="124"/>
                </a:cubicBezTo>
                <a:cubicBezTo>
                  <a:pt x="443" y="345"/>
                  <a:pt x="443" y="345"/>
                  <a:pt x="443" y="345"/>
                </a:cubicBezTo>
                <a:cubicBezTo>
                  <a:pt x="345" y="345"/>
                  <a:pt x="345" y="345"/>
                  <a:pt x="345" y="345"/>
                </a:cubicBezTo>
                <a:cubicBezTo>
                  <a:pt x="345" y="399"/>
                  <a:pt x="345" y="399"/>
                  <a:pt x="345" y="399"/>
                </a:cubicBezTo>
                <a:cubicBezTo>
                  <a:pt x="443" y="399"/>
                  <a:pt x="443" y="399"/>
                  <a:pt x="443" y="399"/>
                </a:cubicBezTo>
                <a:cubicBezTo>
                  <a:pt x="470" y="399"/>
                  <a:pt x="496" y="373"/>
                  <a:pt x="496" y="345"/>
                </a:cubicBezTo>
                <a:cubicBezTo>
                  <a:pt x="496" y="53"/>
                  <a:pt x="496" y="53"/>
                  <a:pt x="496" y="53"/>
                </a:cubicBezTo>
                <a:cubicBezTo>
                  <a:pt x="496" y="26"/>
                  <a:pt x="470" y="0"/>
                  <a:pt x="443" y="0"/>
                </a:cubicBezTo>
                <a:close/>
                <a:moveTo>
                  <a:pt x="62" y="80"/>
                </a:moveTo>
                <a:lnTo>
                  <a:pt x="62" y="80"/>
                </a:lnTo>
                <a:cubicBezTo>
                  <a:pt x="53" y="80"/>
                  <a:pt x="44" y="71"/>
                  <a:pt x="44" y="62"/>
                </a:cubicBezTo>
                <a:cubicBezTo>
                  <a:pt x="44" y="53"/>
                  <a:pt x="53" y="45"/>
                  <a:pt x="62" y="45"/>
                </a:cubicBezTo>
                <a:cubicBezTo>
                  <a:pt x="71" y="45"/>
                  <a:pt x="79" y="53"/>
                  <a:pt x="79" y="62"/>
                </a:cubicBezTo>
                <a:cubicBezTo>
                  <a:pt x="79" y="71"/>
                  <a:pt x="71" y="80"/>
                  <a:pt x="62" y="80"/>
                </a:cubicBezTo>
                <a:close/>
                <a:moveTo>
                  <a:pt x="116" y="80"/>
                </a:moveTo>
                <a:lnTo>
                  <a:pt x="116" y="80"/>
                </a:lnTo>
                <a:cubicBezTo>
                  <a:pt x="107" y="80"/>
                  <a:pt x="97" y="71"/>
                  <a:pt x="97" y="62"/>
                </a:cubicBezTo>
                <a:cubicBezTo>
                  <a:pt x="97" y="53"/>
                  <a:pt x="107" y="45"/>
                  <a:pt x="116" y="45"/>
                </a:cubicBezTo>
                <a:cubicBezTo>
                  <a:pt x="124" y="45"/>
                  <a:pt x="132" y="53"/>
                  <a:pt x="132" y="62"/>
                </a:cubicBezTo>
                <a:cubicBezTo>
                  <a:pt x="132" y="71"/>
                  <a:pt x="124" y="80"/>
                  <a:pt x="116" y="80"/>
                </a:cubicBezTo>
                <a:close/>
                <a:moveTo>
                  <a:pt x="443" y="80"/>
                </a:moveTo>
                <a:lnTo>
                  <a:pt x="443" y="80"/>
                </a:lnTo>
                <a:cubicBezTo>
                  <a:pt x="151" y="80"/>
                  <a:pt x="151" y="80"/>
                  <a:pt x="151" y="80"/>
                </a:cubicBezTo>
                <a:cubicBezTo>
                  <a:pt x="151" y="53"/>
                  <a:pt x="151" y="53"/>
                  <a:pt x="151" y="53"/>
                </a:cubicBezTo>
                <a:cubicBezTo>
                  <a:pt x="443" y="53"/>
                  <a:pt x="443" y="53"/>
                  <a:pt x="443" y="53"/>
                </a:cubicBezTo>
                <a:lnTo>
                  <a:pt x="443" y="80"/>
                </a:lnTo>
                <a:close/>
                <a:moveTo>
                  <a:pt x="248" y="177"/>
                </a:moveTo>
                <a:lnTo>
                  <a:pt x="248" y="177"/>
                </a:lnTo>
                <a:cubicBezTo>
                  <a:pt x="124" y="301"/>
                  <a:pt x="124" y="301"/>
                  <a:pt x="124" y="301"/>
                </a:cubicBezTo>
                <a:cubicBezTo>
                  <a:pt x="204" y="301"/>
                  <a:pt x="204" y="301"/>
                  <a:pt x="204" y="301"/>
                </a:cubicBezTo>
                <a:cubicBezTo>
                  <a:pt x="204" y="443"/>
                  <a:pt x="204" y="443"/>
                  <a:pt x="204" y="443"/>
                </a:cubicBezTo>
                <a:cubicBezTo>
                  <a:pt x="292" y="443"/>
                  <a:pt x="292" y="443"/>
                  <a:pt x="292" y="443"/>
                </a:cubicBezTo>
                <a:cubicBezTo>
                  <a:pt x="292" y="301"/>
                  <a:pt x="292" y="301"/>
                  <a:pt x="292" y="301"/>
                </a:cubicBezTo>
                <a:cubicBezTo>
                  <a:pt x="363" y="301"/>
                  <a:pt x="363" y="301"/>
                  <a:pt x="363" y="301"/>
                </a:cubicBezTo>
                <a:lnTo>
                  <a:pt x="248" y="177"/>
                </a:lnTo>
                <a:close/>
              </a:path>
            </a:pathLst>
          </a:custGeom>
          <a:solidFill>
            <a:schemeClr val="tx1">
              <a:lumMod val="85000"/>
              <a:lumOff val="15000"/>
            </a:schemeClr>
          </a:solidFill>
          <a:ln>
            <a:noFill/>
          </a:ln>
          <a:effectLst/>
        </p:spPr>
        <p:txBody>
          <a:bodyPr wrap="none" anchor="ctr"/>
          <a:lstStyle/>
          <a:p>
            <a:pPr defTabSz="544195"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102"/>
          <p:cNvSpPr>
            <a:spLocks noChangeArrowheads="1"/>
          </p:cNvSpPr>
          <p:nvPr/>
        </p:nvSpPr>
        <p:spPr bwMode="auto">
          <a:xfrm>
            <a:off x="4883785" y="2113280"/>
            <a:ext cx="528638" cy="471488"/>
          </a:xfrm>
          <a:custGeom>
            <a:avLst/>
            <a:gdLst>
              <a:gd name="T0" fmla="*/ 80 w 498"/>
              <a:gd name="T1" fmla="*/ 151 h 445"/>
              <a:gd name="T2" fmla="*/ 80 w 498"/>
              <a:gd name="T3" fmla="*/ 151 h 445"/>
              <a:gd name="T4" fmla="*/ 142 w 498"/>
              <a:gd name="T5" fmla="*/ 169 h 445"/>
              <a:gd name="T6" fmla="*/ 151 w 498"/>
              <a:gd name="T7" fmla="*/ 169 h 445"/>
              <a:gd name="T8" fmla="*/ 195 w 498"/>
              <a:gd name="T9" fmla="*/ 134 h 445"/>
              <a:gd name="T10" fmla="*/ 195 w 498"/>
              <a:gd name="T11" fmla="*/ 125 h 445"/>
              <a:gd name="T12" fmla="*/ 178 w 498"/>
              <a:gd name="T13" fmla="*/ 107 h 445"/>
              <a:gd name="T14" fmla="*/ 275 w 498"/>
              <a:gd name="T15" fmla="*/ 10 h 445"/>
              <a:gd name="T16" fmla="*/ 195 w 498"/>
              <a:gd name="T17" fmla="*/ 0 h 445"/>
              <a:gd name="T18" fmla="*/ 107 w 498"/>
              <a:gd name="T19" fmla="*/ 54 h 445"/>
              <a:gd name="T20" fmla="*/ 72 w 498"/>
              <a:gd name="T21" fmla="*/ 81 h 445"/>
              <a:gd name="T22" fmla="*/ 53 w 498"/>
              <a:gd name="T23" fmla="*/ 116 h 445"/>
              <a:gd name="T24" fmla="*/ 18 w 498"/>
              <a:gd name="T25" fmla="*/ 125 h 445"/>
              <a:gd name="T26" fmla="*/ 0 w 498"/>
              <a:gd name="T27" fmla="*/ 143 h 445"/>
              <a:gd name="T28" fmla="*/ 0 w 498"/>
              <a:gd name="T29" fmla="*/ 151 h 445"/>
              <a:gd name="T30" fmla="*/ 36 w 498"/>
              <a:gd name="T31" fmla="*/ 187 h 445"/>
              <a:gd name="T32" fmla="*/ 53 w 498"/>
              <a:gd name="T33" fmla="*/ 196 h 445"/>
              <a:gd name="T34" fmla="*/ 72 w 498"/>
              <a:gd name="T35" fmla="*/ 178 h 445"/>
              <a:gd name="T36" fmla="*/ 80 w 498"/>
              <a:gd name="T37" fmla="*/ 151 h 445"/>
              <a:gd name="T38" fmla="*/ 222 w 498"/>
              <a:gd name="T39" fmla="*/ 160 h 445"/>
              <a:gd name="T40" fmla="*/ 222 w 498"/>
              <a:gd name="T41" fmla="*/ 160 h 445"/>
              <a:gd name="T42" fmla="*/ 213 w 498"/>
              <a:gd name="T43" fmla="*/ 160 h 445"/>
              <a:gd name="T44" fmla="*/ 178 w 498"/>
              <a:gd name="T45" fmla="*/ 187 h 445"/>
              <a:gd name="T46" fmla="*/ 169 w 498"/>
              <a:gd name="T47" fmla="*/ 204 h 445"/>
              <a:gd name="T48" fmla="*/ 381 w 498"/>
              <a:gd name="T49" fmla="*/ 435 h 445"/>
              <a:gd name="T50" fmla="*/ 399 w 498"/>
              <a:gd name="T51" fmla="*/ 435 h 445"/>
              <a:gd name="T52" fmla="*/ 426 w 498"/>
              <a:gd name="T53" fmla="*/ 417 h 445"/>
              <a:gd name="T54" fmla="*/ 426 w 498"/>
              <a:gd name="T55" fmla="*/ 400 h 445"/>
              <a:gd name="T56" fmla="*/ 222 w 498"/>
              <a:gd name="T57" fmla="*/ 160 h 445"/>
              <a:gd name="T58" fmla="*/ 497 w 498"/>
              <a:gd name="T59" fmla="*/ 63 h 445"/>
              <a:gd name="T60" fmla="*/ 497 w 498"/>
              <a:gd name="T61" fmla="*/ 63 h 445"/>
              <a:gd name="T62" fmla="*/ 479 w 498"/>
              <a:gd name="T63" fmla="*/ 54 h 445"/>
              <a:gd name="T64" fmla="*/ 461 w 498"/>
              <a:gd name="T65" fmla="*/ 89 h 445"/>
              <a:gd name="T66" fmla="*/ 408 w 498"/>
              <a:gd name="T67" fmla="*/ 107 h 445"/>
              <a:gd name="T68" fmla="*/ 399 w 498"/>
              <a:gd name="T69" fmla="*/ 63 h 445"/>
              <a:gd name="T70" fmla="*/ 417 w 498"/>
              <a:gd name="T71" fmla="*/ 19 h 445"/>
              <a:gd name="T72" fmla="*/ 408 w 498"/>
              <a:gd name="T73" fmla="*/ 10 h 445"/>
              <a:gd name="T74" fmla="*/ 337 w 498"/>
              <a:gd name="T75" fmla="*/ 72 h 445"/>
              <a:gd name="T76" fmla="*/ 319 w 498"/>
              <a:gd name="T77" fmla="*/ 151 h 445"/>
              <a:gd name="T78" fmla="*/ 284 w 498"/>
              <a:gd name="T79" fmla="*/ 187 h 445"/>
              <a:gd name="T80" fmla="*/ 319 w 498"/>
              <a:gd name="T81" fmla="*/ 231 h 445"/>
              <a:gd name="T82" fmla="*/ 364 w 498"/>
              <a:gd name="T83" fmla="*/ 187 h 445"/>
              <a:gd name="T84" fmla="*/ 408 w 498"/>
              <a:gd name="T85" fmla="*/ 178 h 445"/>
              <a:gd name="T86" fmla="*/ 488 w 498"/>
              <a:gd name="T87" fmla="*/ 143 h 445"/>
              <a:gd name="T88" fmla="*/ 497 w 498"/>
              <a:gd name="T89" fmla="*/ 63 h 445"/>
              <a:gd name="T90" fmla="*/ 72 w 498"/>
              <a:gd name="T91" fmla="*/ 400 h 445"/>
              <a:gd name="T92" fmla="*/ 72 w 498"/>
              <a:gd name="T93" fmla="*/ 400 h 445"/>
              <a:gd name="T94" fmla="*/ 72 w 498"/>
              <a:gd name="T95" fmla="*/ 417 h 445"/>
              <a:gd name="T96" fmla="*/ 89 w 498"/>
              <a:gd name="T97" fmla="*/ 444 h 445"/>
              <a:gd name="T98" fmla="*/ 107 w 498"/>
              <a:gd name="T99" fmla="*/ 435 h 445"/>
              <a:gd name="T100" fmla="*/ 231 w 498"/>
              <a:gd name="T101" fmla="*/ 320 h 445"/>
              <a:gd name="T102" fmla="*/ 195 w 498"/>
              <a:gd name="T103" fmla="*/ 275 h 445"/>
              <a:gd name="T104" fmla="*/ 72 w 498"/>
              <a:gd name="T105" fmla="*/ 40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chemeClr val="bg1"/>
          </a:solidFill>
          <a:ln>
            <a:noFill/>
          </a:ln>
          <a:effectLst/>
        </p:spPr>
        <p:txBody>
          <a:bodyPr wrap="none" anchor="ctr"/>
          <a:lstStyle/>
          <a:p>
            <a:pPr defTabSz="544195"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矩形 24"/>
          <p:cNvSpPr/>
          <p:nvPr/>
        </p:nvSpPr>
        <p:spPr>
          <a:xfrm>
            <a:off x="5609590" y="368300"/>
            <a:ext cx="1838325" cy="534035"/>
          </a:xfrm>
          <a:prstGeom prst="rect">
            <a:avLst/>
          </a:prstGeom>
        </p:spPr>
        <p:txBody>
          <a:bodyPr wrap="square">
            <a:spAutoFit/>
          </a:bodyPr>
          <a:lstStyle/>
          <a:p>
            <a:pPr defTabSz="1216660">
              <a:lnSpc>
                <a:spcPct val="120000"/>
              </a:lnSpc>
            </a:pPr>
            <a:r>
              <a:rPr lang="zh-CN" sz="24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技术可行性</a:t>
            </a:r>
            <a:endParaRPr lang="zh-CN" sz="24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矩形 25"/>
          <p:cNvSpPr/>
          <p:nvPr/>
        </p:nvSpPr>
        <p:spPr>
          <a:xfrm>
            <a:off x="5609590" y="1858010"/>
            <a:ext cx="1897380" cy="534035"/>
          </a:xfrm>
          <a:prstGeom prst="rect">
            <a:avLst/>
          </a:prstGeom>
        </p:spPr>
        <p:txBody>
          <a:bodyPr wrap="square">
            <a:spAutoFit/>
          </a:bodyPr>
          <a:lstStyle/>
          <a:p>
            <a:pPr defTabSz="1216660">
              <a:lnSpc>
                <a:spcPct val="120000"/>
              </a:lnSpc>
            </a:pPr>
            <a:r>
              <a:rPr lang="zh-CN" sz="24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操作可行性</a:t>
            </a:r>
            <a:endParaRPr lang="zh-CN" sz="24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26"/>
          <p:cNvSpPr/>
          <p:nvPr/>
        </p:nvSpPr>
        <p:spPr>
          <a:xfrm>
            <a:off x="5601018" y="3405823"/>
            <a:ext cx="3592512" cy="534035"/>
          </a:xfrm>
          <a:prstGeom prst="rect">
            <a:avLst/>
          </a:prstGeom>
        </p:spPr>
        <p:txBody>
          <a:bodyPr>
            <a:spAutoFit/>
          </a:bodyPr>
          <a:lstStyle/>
          <a:p>
            <a:pPr defTabSz="1216660">
              <a:lnSpc>
                <a:spcPct val="120000"/>
              </a:lnSpc>
            </a:pPr>
            <a:r>
              <a:rPr lang="zh-CN" sz="24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经济可行性</a:t>
            </a:r>
            <a:endParaRPr lang="zh-CN" sz="24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8" name="组合 27"/>
          <p:cNvGrpSpPr/>
          <p:nvPr/>
        </p:nvGrpSpPr>
        <p:grpSpPr bwMode="auto">
          <a:xfrm>
            <a:off x="4678998" y="4882833"/>
            <a:ext cx="4530090" cy="923925"/>
            <a:chOff x="1425271" y="5149069"/>
            <a:chExt cx="4530533" cy="923707"/>
          </a:xfrm>
        </p:grpSpPr>
        <p:sp>
          <p:nvSpPr>
            <p:cNvPr id="29" name="Oval 27"/>
            <p:cNvSpPr/>
            <p:nvPr/>
          </p:nvSpPr>
          <p:spPr>
            <a:xfrm>
              <a:off x="1425271" y="5149069"/>
              <a:ext cx="924015" cy="923707"/>
            </a:xfrm>
            <a:prstGeom prst="ellipse">
              <a:avLst/>
            </a:prstGeom>
            <a:solidFill>
              <a:srgbClr val="DBBCD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7" rIns="91433" bIns="45717" anchor="ctr"/>
            <a:lstStyle/>
            <a:p>
              <a:pPr algn="ctr" defTabSz="544195" eaLnBrk="1" fontAlgn="auto" hangingPunct="1">
                <a:spcBef>
                  <a:spcPts val="0"/>
                </a:spcBef>
                <a:spcAft>
                  <a:spcPts val="0"/>
                </a:spcAft>
                <a:defRPr/>
              </a:pPr>
              <a:endParaRPr lang="id-ID" sz="2150"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矩形 29"/>
            <p:cNvSpPr/>
            <p:nvPr/>
          </p:nvSpPr>
          <p:spPr>
            <a:xfrm>
              <a:off x="2362940" y="5241439"/>
              <a:ext cx="3592864" cy="533909"/>
            </a:xfrm>
            <a:prstGeom prst="rect">
              <a:avLst/>
            </a:prstGeom>
          </p:spPr>
          <p:txBody>
            <a:bodyPr>
              <a:spAutoFit/>
            </a:bodyPr>
            <a:lstStyle/>
            <a:p>
              <a:pPr defTabSz="1216660">
                <a:lnSpc>
                  <a:spcPct val="120000"/>
                </a:lnSpc>
              </a:pPr>
              <a:r>
                <a:rPr lang="zh-CN" altLang="en-US" sz="24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实施可行性</a:t>
              </a:r>
              <a:endParaRPr lang="zh-CN" altLang="en-US" sz="24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Freeform 82"/>
            <p:cNvSpPr>
              <a:spLocks noChangeArrowheads="1"/>
            </p:cNvSpPr>
            <p:nvPr/>
          </p:nvSpPr>
          <p:spPr bwMode="auto">
            <a:xfrm>
              <a:off x="1660244" y="5374441"/>
              <a:ext cx="527102" cy="471376"/>
            </a:xfrm>
            <a:custGeom>
              <a:avLst/>
              <a:gdLst>
                <a:gd name="T0" fmla="*/ 443 w 497"/>
                <a:gd name="T1" fmla="*/ 0 h 444"/>
                <a:gd name="T2" fmla="*/ 443 w 497"/>
                <a:gd name="T3" fmla="*/ 0 h 444"/>
                <a:gd name="T4" fmla="*/ 53 w 497"/>
                <a:gd name="T5" fmla="*/ 0 h 444"/>
                <a:gd name="T6" fmla="*/ 0 w 497"/>
                <a:gd name="T7" fmla="*/ 53 h 444"/>
                <a:gd name="T8" fmla="*/ 0 w 497"/>
                <a:gd name="T9" fmla="*/ 345 h 444"/>
                <a:gd name="T10" fmla="*/ 53 w 497"/>
                <a:gd name="T11" fmla="*/ 399 h 444"/>
                <a:gd name="T12" fmla="*/ 151 w 497"/>
                <a:gd name="T13" fmla="*/ 399 h 444"/>
                <a:gd name="T14" fmla="*/ 151 w 497"/>
                <a:gd name="T15" fmla="*/ 345 h 444"/>
                <a:gd name="T16" fmla="*/ 44 w 497"/>
                <a:gd name="T17" fmla="*/ 345 h 444"/>
                <a:gd name="T18" fmla="*/ 44 w 497"/>
                <a:gd name="T19" fmla="*/ 124 h 444"/>
                <a:gd name="T20" fmla="*/ 443 w 497"/>
                <a:gd name="T21" fmla="*/ 124 h 444"/>
                <a:gd name="T22" fmla="*/ 443 w 497"/>
                <a:gd name="T23" fmla="*/ 345 h 444"/>
                <a:gd name="T24" fmla="*/ 345 w 497"/>
                <a:gd name="T25" fmla="*/ 345 h 444"/>
                <a:gd name="T26" fmla="*/ 345 w 497"/>
                <a:gd name="T27" fmla="*/ 399 h 444"/>
                <a:gd name="T28" fmla="*/ 443 w 497"/>
                <a:gd name="T29" fmla="*/ 399 h 444"/>
                <a:gd name="T30" fmla="*/ 496 w 497"/>
                <a:gd name="T31" fmla="*/ 345 h 444"/>
                <a:gd name="T32" fmla="*/ 496 w 497"/>
                <a:gd name="T33" fmla="*/ 53 h 444"/>
                <a:gd name="T34" fmla="*/ 443 w 497"/>
                <a:gd name="T35" fmla="*/ 0 h 444"/>
                <a:gd name="T36" fmla="*/ 62 w 497"/>
                <a:gd name="T37" fmla="*/ 80 h 444"/>
                <a:gd name="T38" fmla="*/ 62 w 497"/>
                <a:gd name="T39" fmla="*/ 80 h 444"/>
                <a:gd name="T40" fmla="*/ 44 w 497"/>
                <a:gd name="T41" fmla="*/ 62 h 444"/>
                <a:gd name="T42" fmla="*/ 62 w 497"/>
                <a:gd name="T43" fmla="*/ 45 h 444"/>
                <a:gd name="T44" fmla="*/ 79 w 497"/>
                <a:gd name="T45" fmla="*/ 62 h 444"/>
                <a:gd name="T46" fmla="*/ 62 w 497"/>
                <a:gd name="T47" fmla="*/ 80 h 444"/>
                <a:gd name="T48" fmla="*/ 116 w 497"/>
                <a:gd name="T49" fmla="*/ 80 h 444"/>
                <a:gd name="T50" fmla="*/ 116 w 497"/>
                <a:gd name="T51" fmla="*/ 80 h 444"/>
                <a:gd name="T52" fmla="*/ 97 w 497"/>
                <a:gd name="T53" fmla="*/ 62 h 444"/>
                <a:gd name="T54" fmla="*/ 116 w 497"/>
                <a:gd name="T55" fmla="*/ 45 h 444"/>
                <a:gd name="T56" fmla="*/ 132 w 497"/>
                <a:gd name="T57" fmla="*/ 62 h 444"/>
                <a:gd name="T58" fmla="*/ 116 w 497"/>
                <a:gd name="T59" fmla="*/ 80 h 444"/>
                <a:gd name="T60" fmla="*/ 443 w 497"/>
                <a:gd name="T61" fmla="*/ 80 h 444"/>
                <a:gd name="T62" fmla="*/ 443 w 497"/>
                <a:gd name="T63" fmla="*/ 80 h 444"/>
                <a:gd name="T64" fmla="*/ 151 w 497"/>
                <a:gd name="T65" fmla="*/ 80 h 444"/>
                <a:gd name="T66" fmla="*/ 151 w 497"/>
                <a:gd name="T67" fmla="*/ 53 h 444"/>
                <a:gd name="T68" fmla="*/ 443 w 497"/>
                <a:gd name="T69" fmla="*/ 53 h 444"/>
                <a:gd name="T70" fmla="*/ 443 w 497"/>
                <a:gd name="T71" fmla="*/ 80 h 444"/>
                <a:gd name="T72" fmla="*/ 248 w 497"/>
                <a:gd name="T73" fmla="*/ 177 h 444"/>
                <a:gd name="T74" fmla="*/ 248 w 497"/>
                <a:gd name="T75" fmla="*/ 177 h 444"/>
                <a:gd name="T76" fmla="*/ 124 w 497"/>
                <a:gd name="T77" fmla="*/ 301 h 444"/>
                <a:gd name="T78" fmla="*/ 204 w 497"/>
                <a:gd name="T79" fmla="*/ 301 h 444"/>
                <a:gd name="T80" fmla="*/ 204 w 497"/>
                <a:gd name="T81" fmla="*/ 443 h 444"/>
                <a:gd name="T82" fmla="*/ 292 w 497"/>
                <a:gd name="T83" fmla="*/ 443 h 444"/>
                <a:gd name="T84" fmla="*/ 292 w 497"/>
                <a:gd name="T85" fmla="*/ 301 h 444"/>
                <a:gd name="T86" fmla="*/ 363 w 497"/>
                <a:gd name="T87" fmla="*/ 301 h 444"/>
                <a:gd name="T88" fmla="*/ 248 w 497"/>
                <a:gd name="T89" fmla="*/ 177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7" h="444">
                  <a:moveTo>
                    <a:pt x="443" y="0"/>
                  </a:moveTo>
                  <a:lnTo>
                    <a:pt x="443" y="0"/>
                  </a:lnTo>
                  <a:cubicBezTo>
                    <a:pt x="53" y="0"/>
                    <a:pt x="53" y="0"/>
                    <a:pt x="53" y="0"/>
                  </a:cubicBezTo>
                  <a:cubicBezTo>
                    <a:pt x="17" y="0"/>
                    <a:pt x="0" y="26"/>
                    <a:pt x="0" y="53"/>
                  </a:cubicBezTo>
                  <a:cubicBezTo>
                    <a:pt x="0" y="345"/>
                    <a:pt x="0" y="345"/>
                    <a:pt x="0" y="345"/>
                  </a:cubicBezTo>
                  <a:cubicBezTo>
                    <a:pt x="0" y="373"/>
                    <a:pt x="17" y="399"/>
                    <a:pt x="53" y="399"/>
                  </a:cubicBezTo>
                  <a:cubicBezTo>
                    <a:pt x="151" y="399"/>
                    <a:pt x="151" y="399"/>
                    <a:pt x="151" y="399"/>
                  </a:cubicBezTo>
                  <a:cubicBezTo>
                    <a:pt x="151" y="345"/>
                    <a:pt x="151" y="345"/>
                    <a:pt x="151" y="345"/>
                  </a:cubicBezTo>
                  <a:cubicBezTo>
                    <a:pt x="44" y="345"/>
                    <a:pt x="44" y="345"/>
                    <a:pt x="44" y="345"/>
                  </a:cubicBezTo>
                  <a:cubicBezTo>
                    <a:pt x="44" y="124"/>
                    <a:pt x="44" y="124"/>
                    <a:pt x="44" y="124"/>
                  </a:cubicBezTo>
                  <a:cubicBezTo>
                    <a:pt x="443" y="124"/>
                    <a:pt x="443" y="124"/>
                    <a:pt x="443" y="124"/>
                  </a:cubicBezTo>
                  <a:cubicBezTo>
                    <a:pt x="443" y="345"/>
                    <a:pt x="443" y="345"/>
                    <a:pt x="443" y="345"/>
                  </a:cubicBezTo>
                  <a:cubicBezTo>
                    <a:pt x="345" y="345"/>
                    <a:pt x="345" y="345"/>
                    <a:pt x="345" y="345"/>
                  </a:cubicBezTo>
                  <a:cubicBezTo>
                    <a:pt x="345" y="399"/>
                    <a:pt x="345" y="399"/>
                    <a:pt x="345" y="399"/>
                  </a:cubicBezTo>
                  <a:cubicBezTo>
                    <a:pt x="443" y="399"/>
                    <a:pt x="443" y="399"/>
                    <a:pt x="443" y="399"/>
                  </a:cubicBezTo>
                  <a:cubicBezTo>
                    <a:pt x="470" y="399"/>
                    <a:pt x="496" y="373"/>
                    <a:pt x="496" y="345"/>
                  </a:cubicBezTo>
                  <a:cubicBezTo>
                    <a:pt x="496" y="53"/>
                    <a:pt x="496" y="53"/>
                    <a:pt x="496" y="53"/>
                  </a:cubicBezTo>
                  <a:cubicBezTo>
                    <a:pt x="496" y="26"/>
                    <a:pt x="470" y="0"/>
                    <a:pt x="443" y="0"/>
                  </a:cubicBezTo>
                  <a:close/>
                  <a:moveTo>
                    <a:pt x="62" y="80"/>
                  </a:moveTo>
                  <a:lnTo>
                    <a:pt x="62" y="80"/>
                  </a:lnTo>
                  <a:cubicBezTo>
                    <a:pt x="53" y="80"/>
                    <a:pt x="44" y="71"/>
                    <a:pt x="44" y="62"/>
                  </a:cubicBezTo>
                  <a:cubicBezTo>
                    <a:pt x="44" y="53"/>
                    <a:pt x="53" y="45"/>
                    <a:pt x="62" y="45"/>
                  </a:cubicBezTo>
                  <a:cubicBezTo>
                    <a:pt x="71" y="45"/>
                    <a:pt x="79" y="53"/>
                    <a:pt x="79" y="62"/>
                  </a:cubicBezTo>
                  <a:cubicBezTo>
                    <a:pt x="79" y="71"/>
                    <a:pt x="71" y="80"/>
                    <a:pt x="62" y="80"/>
                  </a:cubicBezTo>
                  <a:close/>
                  <a:moveTo>
                    <a:pt x="116" y="80"/>
                  </a:moveTo>
                  <a:lnTo>
                    <a:pt x="116" y="80"/>
                  </a:lnTo>
                  <a:cubicBezTo>
                    <a:pt x="107" y="80"/>
                    <a:pt x="97" y="71"/>
                    <a:pt x="97" y="62"/>
                  </a:cubicBezTo>
                  <a:cubicBezTo>
                    <a:pt x="97" y="53"/>
                    <a:pt x="107" y="45"/>
                    <a:pt x="116" y="45"/>
                  </a:cubicBezTo>
                  <a:cubicBezTo>
                    <a:pt x="124" y="45"/>
                    <a:pt x="132" y="53"/>
                    <a:pt x="132" y="62"/>
                  </a:cubicBezTo>
                  <a:cubicBezTo>
                    <a:pt x="132" y="71"/>
                    <a:pt x="124" y="80"/>
                    <a:pt x="116" y="80"/>
                  </a:cubicBezTo>
                  <a:close/>
                  <a:moveTo>
                    <a:pt x="443" y="80"/>
                  </a:moveTo>
                  <a:lnTo>
                    <a:pt x="443" y="80"/>
                  </a:lnTo>
                  <a:cubicBezTo>
                    <a:pt x="151" y="80"/>
                    <a:pt x="151" y="80"/>
                    <a:pt x="151" y="80"/>
                  </a:cubicBezTo>
                  <a:cubicBezTo>
                    <a:pt x="151" y="53"/>
                    <a:pt x="151" y="53"/>
                    <a:pt x="151" y="53"/>
                  </a:cubicBezTo>
                  <a:cubicBezTo>
                    <a:pt x="443" y="53"/>
                    <a:pt x="443" y="53"/>
                    <a:pt x="443" y="53"/>
                  </a:cubicBezTo>
                  <a:lnTo>
                    <a:pt x="443" y="80"/>
                  </a:lnTo>
                  <a:close/>
                  <a:moveTo>
                    <a:pt x="248" y="177"/>
                  </a:moveTo>
                  <a:lnTo>
                    <a:pt x="248" y="177"/>
                  </a:lnTo>
                  <a:cubicBezTo>
                    <a:pt x="124" y="301"/>
                    <a:pt x="124" y="301"/>
                    <a:pt x="124" y="301"/>
                  </a:cubicBezTo>
                  <a:cubicBezTo>
                    <a:pt x="204" y="301"/>
                    <a:pt x="204" y="301"/>
                    <a:pt x="204" y="301"/>
                  </a:cubicBezTo>
                  <a:cubicBezTo>
                    <a:pt x="204" y="443"/>
                    <a:pt x="204" y="443"/>
                    <a:pt x="204" y="443"/>
                  </a:cubicBezTo>
                  <a:cubicBezTo>
                    <a:pt x="292" y="443"/>
                    <a:pt x="292" y="443"/>
                    <a:pt x="292" y="443"/>
                  </a:cubicBezTo>
                  <a:cubicBezTo>
                    <a:pt x="292" y="301"/>
                    <a:pt x="292" y="301"/>
                    <a:pt x="292" y="301"/>
                  </a:cubicBezTo>
                  <a:cubicBezTo>
                    <a:pt x="363" y="301"/>
                    <a:pt x="363" y="301"/>
                    <a:pt x="363" y="301"/>
                  </a:cubicBezTo>
                  <a:lnTo>
                    <a:pt x="248" y="177"/>
                  </a:lnTo>
                  <a:close/>
                </a:path>
              </a:pathLst>
            </a:custGeom>
            <a:solidFill>
              <a:schemeClr val="bg1"/>
            </a:solidFill>
            <a:ln>
              <a:noFill/>
            </a:ln>
            <a:effectLst/>
          </p:spPr>
          <p:txBody>
            <a:bodyPr wrap="none" anchor="ctr"/>
            <a:lstStyle/>
            <a:p>
              <a:pPr defTabSz="544195"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2" name="文本框 31"/>
          <p:cNvSpPr txBox="1"/>
          <p:nvPr/>
        </p:nvSpPr>
        <p:spPr>
          <a:xfrm>
            <a:off x="2741295" y="1597025"/>
            <a:ext cx="539750" cy="2553335"/>
          </a:xfrm>
          <a:prstGeom prst="rect">
            <a:avLst/>
          </a:prstGeom>
          <a:noFill/>
          <a:effectLst>
            <a:glow rad="1905000">
              <a:schemeClr val="accent2">
                <a:lumMod val="40000"/>
                <a:lumOff val="60000"/>
                <a:alpha val="96000"/>
              </a:schemeClr>
            </a:glow>
            <a:outerShdw blurRad="76200" dir="18900000" sy="23000" kx="-1200000" algn="bl" rotWithShape="0">
              <a:srgbClr val="DBBCD2">
                <a:alpha val="20000"/>
              </a:srgbClr>
            </a:outerShdw>
            <a:reflection blurRad="6350" stA="50000" endA="300" endPos="55500" dist="101600" dir="5400000" sy="-100000" algn="bl" rotWithShape="0"/>
          </a:effectLst>
        </p:spPr>
        <p:txBody>
          <a:bodyPr wrap="square" rtlCol="0">
            <a:spAutoFit/>
            <a:scene3d>
              <a:camera prst="orthographicFront"/>
              <a:lightRig rig="threePt" dir="t"/>
            </a:scene3d>
          </a:bodyPr>
          <a:p>
            <a:r>
              <a:rPr lang="zh-CN" altLang="en-US" sz="3200" b="1">
                <a:solidFill>
                  <a:schemeClr val="tx1"/>
                </a:solidFill>
                <a:effectLst>
                  <a:glow rad="127000">
                    <a:schemeClr val="accent2">
                      <a:lumMod val="20000"/>
                      <a:lumOff val="80000"/>
                      <a:alpha val="63000"/>
                    </a:schemeClr>
                  </a:glow>
                </a:effectLst>
                <a:latin typeface="幼圆" panose="02010509060101010101" pitchFamily="49" charset="-122"/>
                <a:ea typeface="幼圆" panose="02010509060101010101" pitchFamily="49" charset="-122"/>
              </a:rPr>
              <a:t>可行性分析</a:t>
            </a:r>
            <a:endParaRPr lang="zh-CN" altLang="en-US" sz="3200" b="1">
              <a:solidFill>
                <a:schemeClr val="tx1"/>
              </a:solidFill>
              <a:effectLst>
                <a:glow rad="127000">
                  <a:schemeClr val="accent2">
                    <a:lumMod val="20000"/>
                    <a:lumOff val="80000"/>
                    <a:alpha val="63000"/>
                  </a:schemeClr>
                </a:glow>
              </a:effectLst>
              <a:latin typeface="幼圆" panose="02010509060101010101" pitchFamily="49" charset="-122"/>
              <a:ea typeface="幼圆" panose="02010509060101010101" pitchFamily="49" charset="-122"/>
            </a:endParaRPr>
          </a:p>
        </p:txBody>
      </p:sp>
      <p:sp>
        <p:nvSpPr>
          <p:cNvPr id="33" name="文本框 32"/>
          <p:cNvSpPr txBox="1"/>
          <p:nvPr/>
        </p:nvSpPr>
        <p:spPr>
          <a:xfrm>
            <a:off x="5704840" y="978535"/>
            <a:ext cx="4805045" cy="706755"/>
          </a:xfrm>
          <a:prstGeom prst="rect">
            <a:avLst/>
          </a:prstGeom>
          <a:noFill/>
        </p:spPr>
        <p:txBody>
          <a:bodyPr wrap="square" rtlCol="0">
            <a:spAutoFit/>
          </a:bodyPr>
          <a:p>
            <a:r>
              <a:rPr lang="zh-CN" altLang="en-US" sz="2000">
                <a:latin typeface="幼圆" panose="02010509060101010101" pitchFamily="49" charset="-122"/>
                <a:ea typeface="幼圆" panose="02010509060101010101" pitchFamily="49" charset="-122"/>
                <a:cs typeface="幼圆" panose="02010509060101010101" pitchFamily="49" charset="-122"/>
              </a:rPr>
              <a:t>本系统开发语言是Java，开发工具是IntelliJ IDEA，数据库是MySQL</a:t>
            </a:r>
            <a:endParaRPr lang="zh-CN" altLang="en-US" sz="2000">
              <a:latin typeface="幼圆" panose="02010509060101010101" pitchFamily="49" charset="-122"/>
              <a:ea typeface="幼圆" panose="02010509060101010101" pitchFamily="49" charset="-122"/>
              <a:cs typeface="幼圆" panose="02010509060101010101" pitchFamily="49" charset="-122"/>
            </a:endParaRPr>
          </a:p>
        </p:txBody>
      </p:sp>
      <p:sp>
        <p:nvSpPr>
          <p:cNvPr id="34" name="文本框 33"/>
          <p:cNvSpPr txBox="1"/>
          <p:nvPr/>
        </p:nvSpPr>
        <p:spPr>
          <a:xfrm>
            <a:off x="5660390" y="2482215"/>
            <a:ext cx="4643755" cy="706755"/>
          </a:xfrm>
          <a:prstGeom prst="rect">
            <a:avLst/>
          </a:prstGeom>
          <a:noFill/>
        </p:spPr>
        <p:txBody>
          <a:bodyPr wrap="square" rtlCol="0">
            <a:spAutoFit/>
          </a:bodyPr>
          <a:p>
            <a:r>
              <a:rPr lang="zh-CN" altLang="en-US" sz="2000">
                <a:latin typeface="幼圆" panose="02010509060101010101" pitchFamily="49" charset="-122"/>
                <a:ea typeface="幼圆" panose="02010509060101010101" pitchFamily="49" charset="-122"/>
              </a:rPr>
              <a:t>系统操作简单，对于不同的输入形式有相应的提示语</a:t>
            </a:r>
            <a:endParaRPr lang="zh-CN" altLang="en-US" sz="2000">
              <a:latin typeface="幼圆" panose="02010509060101010101" pitchFamily="49" charset="-122"/>
              <a:ea typeface="幼圆" panose="02010509060101010101" pitchFamily="49" charset="-122"/>
            </a:endParaRPr>
          </a:p>
        </p:txBody>
      </p:sp>
      <p:sp>
        <p:nvSpPr>
          <p:cNvPr id="35" name="文本框 34"/>
          <p:cNvSpPr txBox="1"/>
          <p:nvPr/>
        </p:nvSpPr>
        <p:spPr>
          <a:xfrm>
            <a:off x="5616575" y="4015740"/>
            <a:ext cx="4850130" cy="706755"/>
          </a:xfrm>
          <a:prstGeom prst="rect">
            <a:avLst/>
          </a:prstGeom>
          <a:noFill/>
        </p:spPr>
        <p:txBody>
          <a:bodyPr wrap="square" rtlCol="0">
            <a:spAutoFit/>
          </a:bodyPr>
          <a:p>
            <a:r>
              <a:rPr lang="zh-CN" altLang="en-US" sz="2000">
                <a:latin typeface="幼圆" panose="02010509060101010101" pitchFamily="49" charset="-122"/>
                <a:ea typeface="幼圆" panose="02010509060101010101" pitchFamily="49" charset="-122"/>
              </a:rPr>
              <a:t>系统在任何时间任何地点，只要具备有网络有权限的条件，都可以通过浏览器进入</a:t>
            </a:r>
            <a:endParaRPr lang="zh-CN" altLang="en-US" sz="2000">
              <a:latin typeface="幼圆" panose="02010509060101010101" pitchFamily="49" charset="-122"/>
              <a:ea typeface="幼圆" panose="02010509060101010101" pitchFamily="49" charset="-122"/>
            </a:endParaRPr>
          </a:p>
        </p:txBody>
      </p:sp>
      <p:sp>
        <p:nvSpPr>
          <p:cNvPr id="36" name="文本框 35"/>
          <p:cNvSpPr txBox="1"/>
          <p:nvPr/>
        </p:nvSpPr>
        <p:spPr>
          <a:xfrm>
            <a:off x="5616575" y="5579745"/>
            <a:ext cx="5012055" cy="706755"/>
          </a:xfrm>
          <a:prstGeom prst="rect">
            <a:avLst/>
          </a:prstGeom>
          <a:noFill/>
        </p:spPr>
        <p:txBody>
          <a:bodyPr wrap="square" rtlCol="0">
            <a:spAutoFit/>
          </a:bodyPr>
          <a:p>
            <a:r>
              <a:rPr lang="zh-CN" altLang="en-US" sz="2000">
                <a:latin typeface="幼圆" panose="02010509060101010101" pitchFamily="49" charset="-122"/>
                <a:ea typeface="幼圆" panose="02010509060101010101" pitchFamily="49" charset="-122"/>
              </a:rPr>
              <a:t>系统为社区管理人员提供网上记录、查询以及统计社区居民的一系列相关信息等功能</a:t>
            </a:r>
            <a:endParaRPr lang="zh-CN" altLang="en-US" sz="2000">
              <a:latin typeface="幼圆" panose="02010509060101010101" pitchFamily="49" charset="-122"/>
              <a:ea typeface="幼圆" panose="02010509060101010101" pitchFamily="49" charset="-122"/>
            </a:endParaRPr>
          </a:p>
        </p:txBody>
      </p:sp>
    </p:spTree>
  </p:cSld>
  <p:clrMapOvr>
    <a:masterClrMapping/>
  </p:clrMapOvr>
  <p:transition>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l="-13000" r="-11000"/>
          </a:stretch>
        </a:blipFill>
        <a:effectLst/>
      </p:bgPr>
    </p:bg>
    <p:spTree>
      <p:nvGrpSpPr>
        <p:cNvPr id="1" name=""/>
        <p:cNvGrpSpPr/>
        <p:nvPr/>
      </p:nvGrpSpPr>
      <p:grpSpPr>
        <a:xfrm>
          <a:off x="0" y="0"/>
          <a:ext cx="0" cy="0"/>
          <a:chOff x="0" y="0"/>
          <a:chExt cx="0" cy="0"/>
        </a:xfrm>
      </p:grpSpPr>
      <p:sp>
        <p:nvSpPr>
          <p:cNvPr id="9" name="文本框 8"/>
          <p:cNvSpPr txBox="1"/>
          <p:nvPr/>
        </p:nvSpPr>
        <p:spPr>
          <a:xfrm>
            <a:off x="1549343" y="210099"/>
            <a:ext cx="2335794" cy="645160"/>
          </a:xfrm>
          <a:prstGeom prst="rect">
            <a:avLst/>
          </a:prstGeom>
          <a:noFill/>
        </p:spPr>
        <p:txBody>
          <a:bodyPr wrap="square" rtlCol="0">
            <a:spAutoFit/>
            <a:scene3d>
              <a:camera prst="orthographicFront"/>
              <a:lightRig rig="threePt" dir="t"/>
            </a:scene3d>
          </a:bodyPr>
          <a:p>
            <a:pPr algn="ctr"/>
            <a:r>
              <a:rPr lang="zh-CN" altLang="en-US" sz="3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微软雅黑" panose="020B0503020204020204" pitchFamily="34" charset="-122"/>
                <a:ea typeface="微软雅黑" panose="020B0503020204020204" pitchFamily="34" charset="-122"/>
              </a:rPr>
              <a:t>需求分析</a:t>
            </a:r>
            <a:endParaRPr lang="zh-CN" altLang="en-US" sz="3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微软雅黑" panose="020B0503020204020204" pitchFamily="34" charset="-122"/>
              <a:ea typeface="微软雅黑" panose="020B0503020204020204" pitchFamily="34" charset="-122"/>
            </a:endParaRPr>
          </a:p>
        </p:txBody>
      </p:sp>
      <p:sp>
        <p:nvSpPr>
          <p:cNvPr id="36" name="Freeform 30"/>
          <p:cNvSpPr>
            <a:spLocks noEditPoints="1"/>
          </p:cNvSpPr>
          <p:nvPr/>
        </p:nvSpPr>
        <p:spPr bwMode="auto">
          <a:xfrm>
            <a:off x="6358064" y="1889693"/>
            <a:ext cx="330427" cy="847756"/>
          </a:xfrm>
          <a:custGeom>
            <a:avLst/>
            <a:gdLst>
              <a:gd name="T0" fmla="*/ 0 w 178"/>
              <a:gd name="T1" fmla="*/ 889040398 h 454"/>
              <a:gd name="T2" fmla="*/ 0 w 178"/>
              <a:gd name="T3" fmla="*/ 889040398 h 454"/>
              <a:gd name="T4" fmla="*/ 691671681 w 178"/>
              <a:gd name="T5" fmla="*/ 1770281001 h 454"/>
              <a:gd name="T6" fmla="*/ 695580035 w 178"/>
              <a:gd name="T7" fmla="*/ 1766381103 h 454"/>
              <a:gd name="T8" fmla="*/ 691671681 w 178"/>
              <a:gd name="T9" fmla="*/ 1766381103 h 454"/>
              <a:gd name="T10" fmla="*/ 0 w 178"/>
              <a:gd name="T11" fmla="*/ 889040398 h 454"/>
              <a:gd name="T12" fmla="*/ 691671681 w 178"/>
              <a:gd name="T13" fmla="*/ 0 h 454"/>
              <a:gd name="T14" fmla="*/ 429853564 w 178"/>
              <a:gd name="T15" fmla="*/ 335339851 h 454"/>
              <a:gd name="T16" fmla="*/ 691671681 w 178"/>
              <a:gd name="T17" fmla="*/ 0 h 454"/>
              <a:gd name="T18" fmla="*/ 695580035 w 178"/>
              <a:gd name="T19" fmla="*/ 0 h 454"/>
              <a:gd name="T20" fmla="*/ 691671681 w 178"/>
              <a:gd name="T21" fmla="*/ 0 h 45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8" h="454">
                <a:moveTo>
                  <a:pt x="0" y="228"/>
                </a:moveTo>
                <a:lnTo>
                  <a:pt x="0" y="228"/>
                </a:lnTo>
                <a:lnTo>
                  <a:pt x="177" y="454"/>
                </a:lnTo>
                <a:lnTo>
                  <a:pt x="178" y="453"/>
                </a:lnTo>
                <a:lnTo>
                  <a:pt x="177" y="453"/>
                </a:lnTo>
                <a:lnTo>
                  <a:pt x="0" y="228"/>
                </a:lnTo>
                <a:moveTo>
                  <a:pt x="177" y="0"/>
                </a:moveTo>
                <a:lnTo>
                  <a:pt x="110" y="86"/>
                </a:lnTo>
                <a:lnTo>
                  <a:pt x="177" y="0"/>
                </a:lnTo>
                <a:lnTo>
                  <a:pt x="178" y="0"/>
                </a:lnTo>
                <a:lnTo>
                  <a:pt x="177" y="0"/>
                </a:lnTo>
              </a:path>
            </a:pathLst>
          </a:custGeom>
          <a:solidFill>
            <a:srgbClr val="DBBCD2"/>
          </a:solidFill>
          <a:ln>
            <a:noFill/>
          </a:ln>
        </p:spPr>
        <p:txBody>
          <a:bodyPr/>
          <a:lstStyle/>
          <a:p>
            <a:endParaRPr lang="zh-CN" altLang="en-US"/>
          </a:p>
        </p:txBody>
      </p:sp>
      <p:sp>
        <p:nvSpPr>
          <p:cNvPr id="43" name="Rectangle 45"/>
          <p:cNvSpPr>
            <a:spLocks noChangeArrowheads="1"/>
          </p:cNvSpPr>
          <p:nvPr/>
        </p:nvSpPr>
        <p:spPr bwMode="auto">
          <a:xfrm>
            <a:off x="6749031" y="2942050"/>
            <a:ext cx="2977" cy="1500"/>
          </a:xfrm>
          <a:prstGeom prst="rect">
            <a:avLst/>
          </a:prstGeom>
          <a:solidFill>
            <a:srgbClr val="DBBCD2"/>
          </a:solidFill>
          <a:ln>
            <a:noFill/>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en-IN" altLang="zh-CN" sz="1800"/>
          </a:p>
        </p:txBody>
      </p:sp>
      <p:sp>
        <p:nvSpPr>
          <p:cNvPr id="44" name="Freeform 46"/>
          <p:cNvSpPr/>
          <p:nvPr/>
        </p:nvSpPr>
        <p:spPr bwMode="auto">
          <a:xfrm>
            <a:off x="6749031" y="2942050"/>
            <a:ext cx="0" cy="0"/>
          </a:xfrm>
          <a:custGeom>
            <a:avLst/>
            <a:gdLst>
              <a:gd name="T0" fmla="*/ 0 60000 65536"/>
              <a:gd name="T1" fmla="*/ 0 60000 65536"/>
              <a:gd name="T2" fmla="*/ 0 60000 65536"/>
              <a:gd name="T3" fmla="*/ 0 60000 65536"/>
            </a:gdLst>
            <a:ahLst/>
            <a:cxnLst>
              <a:cxn ang="T0">
                <a:pos x="0" y="0"/>
              </a:cxn>
              <a:cxn ang="T1">
                <a:pos x="0" y="0"/>
              </a:cxn>
              <a:cxn ang="T2">
                <a:pos x="0" y="0"/>
              </a:cxn>
              <a:cxn ang="T3">
                <a:pos x="0" y="0"/>
              </a:cxn>
            </a:cxnLst>
            <a:rect l="0" t="0" r="r" b="b"/>
            <a:pathLst>
              <a:path>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 name="Freeform 48"/>
          <p:cNvSpPr>
            <a:spLocks noEditPoints="1"/>
          </p:cNvSpPr>
          <p:nvPr/>
        </p:nvSpPr>
        <p:spPr bwMode="auto">
          <a:xfrm>
            <a:off x="4912332" y="2512920"/>
            <a:ext cx="1509249" cy="852258"/>
          </a:xfrm>
          <a:custGeom>
            <a:avLst/>
            <a:gdLst>
              <a:gd name="T0" fmla="*/ 689151679 w 816"/>
              <a:gd name="T1" fmla="*/ 899576960 h 457"/>
              <a:gd name="T2" fmla="*/ 689151679 w 816"/>
              <a:gd name="T3" fmla="*/ 899576960 h 457"/>
              <a:gd name="T4" fmla="*/ 689151679 w 816"/>
              <a:gd name="T5" fmla="*/ 899576960 h 457"/>
              <a:gd name="T6" fmla="*/ 689151679 w 816"/>
              <a:gd name="T7" fmla="*/ 899576960 h 457"/>
              <a:gd name="T8" fmla="*/ 689151679 w 816"/>
              <a:gd name="T9" fmla="*/ 899576960 h 457"/>
              <a:gd name="T10" fmla="*/ 689151679 w 816"/>
              <a:gd name="T11" fmla="*/ 899576960 h 457"/>
              <a:gd name="T12" fmla="*/ 689151679 w 816"/>
              <a:gd name="T13" fmla="*/ 899576960 h 457"/>
              <a:gd name="T14" fmla="*/ 689151679 w 816"/>
              <a:gd name="T15" fmla="*/ 899576960 h 457"/>
              <a:gd name="T16" fmla="*/ 689151679 w 816"/>
              <a:gd name="T17" fmla="*/ 899576960 h 457"/>
              <a:gd name="T18" fmla="*/ 700832049 w 816"/>
              <a:gd name="T19" fmla="*/ 895684063 h 457"/>
              <a:gd name="T20" fmla="*/ 700832049 w 816"/>
              <a:gd name="T21" fmla="*/ 895684063 h 457"/>
              <a:gd name="T22" fmla="*/ 700832049 w 816"/>
              <a:gd name="T23" fmla="*/ 895684063 h 457"/>
              <a:gd name="T24" fmla="*/ 700832049 w 816"/>
              <a:gd name="T25" fmla="*/ 895684063 h 457"/>
              <a:gd name="T26" fmla="*/ 700832049 w 816"/>
              <a:gd name="T27" fmla="*/ 895684063 h 457"/>
              <a:gd name="T28" fmla="*/ 1791016333 w 816"/>
              <a:gd name="T29" fmla="*/ 0 h 457"/>
              <a:gd name="T30" fmla="*/ 3894114 w 816"/>
              <a:gd name="T31" fmla="*/ 0 h 457"/>
              <a:gd name="T32" fmla="*/ 689151679 w 816"/>
              <a:gd name="T33" fmla="*/ 891789192 h 457"/>
              <a:gd name="T34" fmla="*/ 0 w 816"/>
              <a:gd name="T35" fmla="*/ 1779683514 h 457"/>
              <a:gd name="T36" fmla="*/ 1787124191 w 816"/>
              <a:gd name="T37" fmla="*/ 1779683514 h 457"/>
              <a:gd name="T38" fmla="*/ 2083029522 w 816"/>
              <a:gd name="T39" fmla="*/ 1401938299 h 457"/>
              <a:gd name="T40" fmla="*/ 2083029522 w 816"/>
              <a:gd name="T41" fmla="*/ 1401938299 h 457"/>
              <a:gd name="T42" fmla="*/ 2147483646 w 816"/>
              <a:gd name="T43" fmla="*/ 895684063 h 457"/>
              <a:gd name="T44" fmla="*/ 2147483646 w 816"/>
              <a:gd name="T45" fmla="*/ 887894322 h 457"/>
              <a:gd name="T46" fmla="*/ 2075243267 w 816"/>
              <a:gd name="T47" fmla="*/ 362167706 h 457"/>
              <a:gd name="T48" fmla="*/ 2075243267 w 816"/>
              <a:gd name="T49" fmla="*/ 362167706 h 457"/>
              <a:gd name="T50" fmla="*/ 1791016333 w 816"/>
              <a:gd name="T51" fmla="*/ 0 h 457"/>
              <a:gd name="T52" fmla="*/ 2147483646 w 816"/>
              <a:gd name="T53" fmla="*/ 0 h 457"/>
              <a:gd name="T54" fmla="*/ 2147483646 w 816"/>
              <a:gd name="T55" fmla="*/ 0 h 457"/>
              <a:gd name="T56" fmla="*/ 2147483646 w 816"/>
              <a:gd name="T57" fmla="*/ 7787768 h 457"/>
              <a:gd name="T58" fmla="*/ 2147483646 w 816"/>
              <a:gd name="T59" fmla="*/ 3894870 h 457"/>
              <a:gd name="T60" fmla="*/ 2147483646 w 816"/>
              <a:gd name="T61" fmla="*/ 0 h 45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816" h="457">
                <a:moveTo>
                  <a:pt x="177" y="231"/>
                </a:moveTo>
                <a:lnTo>
                  <a:pt x="177" y="231"/>
                </a:lnTo>
                <a:moveTo>
                  <a:pt x="177" y="231"/>
                </a:moveTo>
                <a:lnTo>
                  <a:pt x="177" y="231"/>
                </a:lnTo>
                <a:moveTo>
                  <a:pt x="177" y="231"/>
                </a:moveTo>
                <a:lnTo>
                  <a:pt x="177" y="231"/>
                </a:lnTo>
                <a:moveTo>
                  <a:pt x="180" y="230"/>
                </a:moveTo>
                <a:lnTo>
                  <a:pt x="180" y="230"/>
                </a:lnTo>
                <a:moveTo>
                  <a:pt x="460" y="0"/>
                </a:moveTo>
                <a:lnTo>
                  <a:pt x="1" y="0"/>
                </a:lnTo>
                <a:lnTo>
                  <a:pt x="177" y="229"/>
                </a:lnTo>
                <a:lnTo>
                  <a:pt x="0" y="457"/>
                </a:lnTo>
                <a:lnTo>
                  <a:pt x="459" y="457"/>
                </a:lnTo>
                <a:lnTo>
                  <a:pt x="535" y="360"/>
                </a:lnTo>
                <a:lnTo>
                  <a:pt x="638" y="230"/>
                </a:lnTo>
                <a:lnTo>
                  <a:pt x="636" y="228"/>
                </a:lnTo>
                <a:lnTo>
                  <a:pt x="533" y="93"/>
                </a:lnTo>
                <a:lnTo>
                  <a:pt x="460" y="0"/>
                </a:lnTo>
                <a:moveTo>
                  <a:pt x="815" y="0"/>
                </a:moveTo>
                <a:lnTo>
                  <a:pt x="814" y="0"/>
                </a:lnTo>
                <a:lnTo>
                  <a:pt x="815" y="2"/>
                </a:lnTo>
                <a:lnTo>
                  <a:pt x="816" y="1"/>
                </a:lnTo>
                <a:lnTo>
                  <a:pt x="81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7" name="Rectangle 49"/>
          <p:cNvSpPr>
            <a:spLocks noChangeArrowheads="1"/>
          </p:cNvSpPr>
          <p:nvPr/>
        </p:nvSpPr>
        <p:spPr bwMode="auto">
          <a:xfrm>
            <a:off x="5213352" y="2942050"/>
            <a:ext cx="1489" cy="1500"/>
          </a:xfrm>
          <a:prstGeom prst="rect">
            <a:avLst/>
          </a:prstGeom>
          <a:solidFill>
            <a:srgbClr val="F8F9FE"/>
          </a:solidFill>
          <a:ln>
            <a:noFill/>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en-IN" altLang="zh-CN" sz="1800"/>
          </a:p>
        </p:txBody>
      </p:sp>
      <p:sp>
        <p:nvSpPr>
          <p:cNvPr id="48" name="Freeform 50"/>
          <p:cNvSpPr/>
          <p:nvPr/>
        </p:nvSpPr>
        <p:spPr bwMode="auto">
          <a:xfrm>
            <a:off x="5213352" y="2942050"/>
            <a:ext cx="0" cy="0"/>
          </a:xfrm>
          <a:custGeom>
            <a:avLst/>
            <a:gdLst>
              <a:gd name="T0" fmla="*/ 0 60000 65536"/>
              <a:gd name="T1" fmla="*/ 0 60000 65536"/>
              <a:gd name="T2" fmla="*/ 0 60000 65536"/>
              <a:gd name="T3" fmla="*/ 0 60000 65536"/>
            </a:gdLst>
            <a:ahLst/>
            <a:cxnLst>
              <a:cxn ang="T0">
                <a:pos x="0" y="0"/>
              </a:cxn>
              <a:cxn ang="T1">
                <a:pos x="0" y="0"/>
              </a:cxn>
              <a:cxn ang="T2">
                <a:pos x="0" y="0"/>
              </a:cxn>
              <a:cxn ang="T3">
                <a:pos x="0" y="0"/>
              </a:cxn>
            </a:cxnLst>
            <a:rect l="0" t="0" r="r" b="b"/>
            <a:pathLst>
              <a:path>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9" name="Freeform 51"/>
          <p:cNvSpPr/>
          <p:nvPr/>
        </p:nvSpPr>
        <p:spPr bwMode="auto">
          <a:xfrm>
            <a:off x="5207398" y="2943550"/>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lnTo>
                  <a:pt x="0" y="0"/>
                </a:lnTo>
                <a:close/>
              </a:path>
            </a:pathLst>
          </a:custGeom>
          <a:solidFill>
            <a:srgbClr val="F8F9FE"/>
          </a:solidFill>
          <a:ln>
            <a:noFill/>
          </a:ln>
        </p:spPr>
        <p:txBody>
          <a:bodyPr/>
          <a:lstStyle/>
          <a:p>
            <a:endParaRPr lang="zh-CN" altLang="en-US"/>
          </a:p>
        </p:txBody>
      </p:sp>
      <p:sp>
        <p:nvSpPr>
          <p:cNvPr id="50" name="Freeform 52"/>
          <p:cNvSpPr/>
          <p:nvPr/>
        </p:nvSpPr>
        <p:spPr bwMode="auto">
          <a:xfrm>
            <a:off x="5334398" y="3070550"/>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 name="Freeform 53"/>
          <p:cNvSpPr/>
          <p:nvPr/>
        </p:nvSpPr>
        <p:spPr bwMode="auto">
          <a:xfrm>
            <a:off x="5461398" y="3197550"/>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lnTo>
                  <a:pt x="0" y="0"/>
                </a:lnTo>
                <a:close/>
              </a:path>
            </a:pathLst>
          </a:custGeom>
          <a:solidFill>
            <a:srgbClr val="F8F9FE"/>
          </a:solidFill>
          <a:ln>
            <a:noFill/>
          </a:ln>
        </p:spPr>
        <p:txBody>
          <a:bodyPr/>
          <a:lstStyle/>
          <a:p>
            <a:endParaRPr lang="zh-CN" altLang="en-US"/>
          </a:p>
        </p:txBody>
      </p:sp>
      <p:sp>
        <p:nvSpPr>
          <p:cNvPr id="52" name="Freeform 54"/>
          <p:cNvSpPr/>
          <p:nvPr/>
        </p:nvSpPr>
        <p:spPr bwMode="auto">
          <a:xfrm>
            <a:off x="5588398" y="3324550"/>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3" name="Freeform 55"/>
          <p:cNvSpPr/>
          <p:nvPr/>
        </p:nvSpPr>
        <p:spPr bwMode="auto">
          <a:xfrm>
            <a:off x="5715398" y="3451550"/>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lnTo>
                  <a:pt x="0" y="0"/>
                </a:lnTo>
                <a:close/>
              </a:path>
            </a:pathLst>
          </a:custGeom>
          <a:solidFill>
            <a:srgbClr val="F8F9FE"/>
          </a:solidFill>
          <a:ln>
            <a:noFill/>
          </a:ln>
        </p:spPr>
        <p:txBody>
          <a:bodyPr/>
          <a:lstStyle/>
          <a:p>
            <a:endParaRPr lang="zh-CN" altLang="en-US"/>
          </a:p>
        </p:txBody>
      </p:sp>
      <p:sp>
        <p:nvSpPr>
          <p:cNvPr id="54" name="Freeform 56"/>
          <p:cNvSpPr/>
          <p:nvPr/>
        </p:nvSpPr>
        <p:spPr bwMode="auto">
          <a:xfrm>
            <a:off x="5842398" y="3578550"/>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6" name="Freeform 58"/>
          <p:cNvSpPr/>
          <p:nvPr/>
        </p:nvSpPr>
        <p:spPr bwMode="auto">
          <a:xfrm>
            <a:off x="8270048" y="1531013"/>
            <a:ext cx="888581" cy="303092"/>
          </a:xfrm>
          <a:custGeom>
            <a:avLst/>
            <a:gdLst>
              <a:gd name="T0" fmla="*/ 1383423546 w 480"/>
              <a:gd name="T1" fmla="*/ 0 h 162"/>
              <a:gd name="T2" fmla="*/ 0 w 480"/>
              <a:gd name="T3" fmla="*/ 0 h 162"/>
              <a:gd name="T4" fmla="*/ 491018591 w 480"/>
              <a:gd name="T5" fmla="*/ 632915456 h 162"/>
              <a:gd name="T6" fmla="*/ 1870544568 w 480"/>
              <a:gd name="T7" fmla="*/ 632915456 h 162"/>
              <a:gd name="T8" fmla="*/ 1383423546 w 480"/>
              <a:gd name="T9" fmla="*/ 0 h 1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0" h="162">
                <a:moveTo>
                  <a:pt x="355" y="0"/>
                </a:moveTo>
                <a:lnTo>
                  <a:pt x="0" y="0"/>
                </a:lnTo>
                <a:lnTo>
                  <a:pt x="126" y="162"/>
                </a:lnTo>
                <a:lnTo>
                  <a:pt x="480" y="162"/>
                </a:lnTo>
                <a:lnTo>
                  <a:pt x="3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8" name="Freeform 60"/>
          <p:cNvSpPr/>
          <p:nvPr/>
        </p:nvSpPr>
        <p:spPr bwMode="auto">
          <a:xfrm>
            <a:off x="7867458" y="1023845"/>
            <a:ext cx="656390" cy="429130"/>
          </a:xfrm>
          <a:custGeom>
            <a:avLst/>
            <a:gdLst>
              <a:gd name="T0" fmla="*/ 1377869816 w 355"/>
              <a:gd name="T1" fmla="*/ 0 h 230"/>
              <a:gd name="T2" fmla="*/ 0 w 355"/>
              <a:gd name="T3" fmla="*/ 0 h 230"/>
              <a:gd name="T4" fmla="*/ 284137124 w 355"/>
              <a:gd name="T5" fmla="*/ 362339586 h 230"/>
              <a:gd name="T6" fmla="*/ 284137124 w 355"/>
              <a:gd name="T7" fmla="*/ 362339586 h 230"/>
              <a:gd name="T8" fmla="*/ 685043010 w 355"/>
              <a:gd name="T9" fmla="*/ 888315705 h 230"/>
              <a:gd name="T10" fmla="*/ 692826806 w 355"/>
              <a:gd name="T11" fmla="*/ 896107168 h 230"/>
              <a:gd name="T12" fmla="*/ 692826806 w 355"/>
              <a:gd name="T13" fmla="*/ 892210450 h 230"/>
              <a:gd name="T14" fmla="*/ 1381762700 w 355"/>
              <a:gd name="T15" fmla="*/ 7791464 h 230"/>
              <a:gd name="T16" fmla="*/ 1377869816 w 355"/>
              <a:gd name="T17" fmla="*/ 0 h 2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55" h="230">
                <a:moveTo>
                  <a:pt x="354" y="0"/>
                </a:moveTo>
                <a:lnTo>
                  <a:pt x="0" y="0"/>
                </a:lnTo>
                <a:lnTo>
                  <a:pt x="73" y="93"/>
                </a:lnTo>
                <a:lnTo>
                  <a:pt x="176" y="228"/>
                </a:lnTo>
                <a:lnTo>
                  <a:pt x="178" y="230"/>
                </a:lnTo>
                <a:lnTo>
                  <a:pt x="178" y="229"/>
                </a:lnTo>
                <a:lnTo>
                  <a:pt x="355" y="2"/>
                </a:lnTo>
                <a:lnTo>
                  <a:pt x="3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9" name="Freeform 61"/>
          <p:cNvSpPr/>
          <p:nvPr/>
        </p:nvSpPr>
        <p:spPr bwMode="auto">
          <a:xfrm>
            <a:off x="6418604" y="3329167"/>
            <a:ext cx="29768" cy="40512"/>
          </a:xfrm>
          <a:custGeom>
            <a:avLst/>
            <a:gdLst>
              <a:gd name="T0" fmla="*/ 62664578 w 16"/>
              <a:gd name="T1" fmla="*/ 0 h 21"/>
              <a:gd name="T2" fmla="*/ 0 w 16"/>
              <a:gd name="T3" fmla="*/ 84597342 h 21"/>
              <a:gd name="T4" fmla="*/ 0 w 16"/>
              <a:gd name="T5" fmla="*/ 84597342 h 21"/>
              <a:gd name="T6" fmla="*/ 62664578 w 16"/>
              <a:gd name="T7" fmla="*/ 0 h 2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 h="21">
                <a:moveTo>
                  <a:pt x="16" y="0"/>
                </a:moveTo>
                <a:lnTo>
                  <a:pt x="0" y="21"/>
                </a:lnTo>
                <a:lnTo>
                  <a:pt x="16" y="0"/>
                </a:lnTo>
                <a:close/>
              </a:path>
            </a:pathLst>
          </a:custGeom>
          <a:solidFill>
            <a:srgbClr val="DBBCD2"/>
          </a:solidFill>
          <a:ln>
            <a:noFill/>
          </a:ln>
        </p:spPr>
        <p:txBody>
          <a:bodyPr/>
          <a:lstStyle/>
          <a:p>
            <a:endParaRPr lang="zh-CN" altLang="en-US"/>
          </a:p>
        </p:txBody>
      </p:sp>
      <p:sp>
        <p:nvSpPr>
          <p:cNvPr id="60" name="Freeform 62"/>
          <p:cNvSpPr/>
          <p:nvPr/>
        </p:nvSpPr>
        <p:spPr bwMode="auto">
          <a:xfrm>
            <a:off x="6545604" y="3456167"/>
            <a:ext cx="29768" cy="40512"/>
          </a:xfrm>
          <a:custGeom>
            <a:avLst/>
            <a:gdLst>
              <a:gd name="T0" fmla="*/ 62664578 w 16"/>
              <a:gd name="T1" fmla="*/ 0 h 21"/>
              <a:gd name="T2" fmla="*/ 0 w 16"/>
              <a:gd name="T3" fmla="*/ 84597342 h 21"/>
              <a:gd name="T4" fmla="*/ 0 w 16"/>
              <a:gd name="T5" fmla="*/ 84597342 h 21"/>
              <a:gd name="T6" fmla="*/ 62664578 w 16"/>
              <a:gd name="T7" fmla="*/ 0 h 2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 h="21">
                <a:moveTo>
                  <a:pt x="16" y="0"/>
                </a:moveTo>
                <a:lnTo>
                  <a:pt x="0" y="21"/>
                </a:lnTo>
                <a:lnTo>
                  <a:pt x="16" y="0"/>
                </a:lnTo>
              </a:path>
            </a:pathLst>
          </a:custGeom>
          <a:solidFill>
            <a:srgbClr val="DBBCD2"/>
          </a:solidFill>
          <a:ln>
            <a:noFill/>
          </a:ln>
        </p:spPr>
        <p:txBody>
          <a:bodyPr/>
          <a:lstStyle/>
          <a:p>
            <a:endParaRPr lang="zh-CN" altLang="en-US"/>
          </a:p>
        </p:txBody>
      </p:sp>
      <p:sp>
        <p:nvSpPr>
          <p:cNvPr id="62" name="Freeform 64"/>
          <p:cNvSpPr>
            <a:spLocks noEditPoints="1"/>
          </p:cNvSpPr>
          <p:nvPr/>
        </p:nvSpPr>
        <p:spPr bwMode="auto">
          <a:xfrm>
            <a:off x="6548581" y="2641420"/>
            <a:ext cx="327450" cy="814747"/>
          </a:xfrm>
          <a:custGeom>
            <a:avLst/>
            <a:gdLst>
              <a:gd name="T0" fmla="*/ 677631819 w 177"/>
              <a:gd name="T1" fmla="*/ 895450031 h 437"/>
              <a:gd name="T2" fmla="*/ 677631819 w 177"/>
              <a:gd name="T3" fmla="*/ 895450031 h 437"/>
              <a:gd name="T4" fmla="*/ 677631819 w 177"/>
              <a:gd name="T5" fmla="*/ 895450031 h 437"/>
              <a:gd name="T6" fmla="*/ 677631819 w 177"/>
              <a:gd name="T7" fmla="*/ 895450031 h 437"/>
              <a:gd name="T8" fmla="*/ 677631819 w 177"/>
              <a:gd name="T9" fmla="*/ 895450031 h 437"/>
              <a:gd name="T10" fmla="*/ 677631819 w 177"/>
              <a:gd name="T11" fmla="*/ 895450031 h 437"/>
              <a:gd name="T12" fmla="*/ 0 w 177"/>
              <a:gd name="T13" fmla="*/ 0 h 437"/>
              <a:gd name="T14" fmla="*/ 0 w 177"/>
              <a:gd name="T15" fmla="*/ 0 h 437"/>
              <a:gd name="T16" fmla="*/ 677631819 w 177"/>
              <a:gd name="T17" fmla="*/ 887662325 h 437"/>
              <a:gd name="T18" fmla="*/ 677631819 w 177"/>
              <a:gd name="T19" fmla="*/ 887662325 h 437"/>
              <a:gd name="T20" fmla="*/ 677631819 w 177"/>
              <a:gd name="T21" fmla="*/ 887662325 h 437"/>
              <a:gd name="T22" fmla="*/ 677631819 w 177"/>
              <a:gd name="T23" fmla="*/ 891556178 h 437"/>
              <a:gd name="T24" fmla="*/ 54522463 w 177"/>
              <a:gd name="T25" fmla="*/ 1701353283 h 437"/>
              <a:gd name="T26" fmla="*/ 689314922 w 177"/>
              <a:gd name="T27" fmla="*/ 887662325 h 437"/>
              <a:gd name="T28" fmla="*/ 0 w 177"/>
              <a:gd name="T29" fmla="*/ 0 h 4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77" h="437">
                <a:moveTo>
                  <a:pt x="174" y="230"/>
                </a:moveTo>
                <a:lnTo>
                  <a:pt x="174" y="230"/>
                </a:lnTo>
                <a:moveTo>
                  <a:pt x="174" y="230"/>
                </a:moveTo>
                <a:lnTo>
                  <a:pt x="174" y="230"/>
                </a:lnTo>
                <a:moveTo>
                  <a:pt x="0" y="0"/>
                </a:moveTo>
                <a:lnTo>
                  <a:pt x="0" y="0"/>
                </a:lnTo>
                <a:lnTo>
                  <a:pt x="174" y="228"/>
                </a:lnTo>
                <a:lnTo>
                  <a:pt x="174" y="229"/>
                </a:lnTo>
                <a:lnTo>
                  <a:pt x="14" y="437"/>
                </a:lnTo>
                <a:lnTo>
                  <a:pt x="177" y="22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 name="Freeform 65"/>
          <p:cNvSpPr/>
          <p:nvPr/>
        </p:nvSpPr>
        <p:spPr bwMode="auto">
          <a:xfrm>
            <a:off x="6420093" y="2514420"/>
            <a:ext cx="324474" cy="426129"/>
          </a:xfrm>
          <a:custGeom>
            <a:avLst/>
            <a:gdLst>
              <a:gd name="T0" fmla="*/ 3903726 w 175"/>
              <a:gd name="T1" fmla="*/ 0 h 228"/>
              <a:gd name="T2" fmla="*/ 0 w 175"/>
              <a:gd name="T3" fmla="*/ 3903412 h 228"/>
              <a:gd name="T4" fmla="*/ 683047239 w 175"/>
              <a:gd name="T5" fmla="*/ 889841459 h 228"/>
              <a:gd name="T6" fmla="*/ 683047239 w 175"/>
              <a:gd name="T7" fmla="*/ 889841459 h 228"/>
              <a:gd name="T8" fmla="*/ 3903726 w 175"/>
              <a:gd name="T9" fmla="*/ 0 h 2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5" h="228">
                <a:moveTo>
                  <a:pt x="1" y="0"/>
                </a:moveTo>
                <a:lnTo>
                  <a:pt x="0" y="1"/>
                </a:lnTo>
                <a:lnTo>
                  <a:pt x="175" y="228"/>
                </a:lnTo>
                <a:lnTo>
                  <a:pt x="1" y="0"/>
                </a:lnTo>
                <a:close/>
              </a:path>
            </a:pathLst>
          </a:custGeom>
          <a:solidFill>
            <a:srgbClr val="DBBCD2"/>
          </a:solidFill>
          <a:ln>
            <a:noFill/>
          </a:ln>
        </p:spPr>
        <p:txBody>
          <a:bodyPr/>
          <a:lstStyle/>
          <a:p>
            <a:endParaRPr lang="zh-CN" altLang="en-US"/>
          </a:p>
        </p:txBody>
      </p:sp>
      <p:sp>
        <p:nvSpPr>
          <p:cNvPr id="66" name="Freeform 68"/>
          <p:cNvSpPr/>
          <p:nvPr/>
        </p:nvSpPr>
        <p:spPr bwMode="auto">
          <a:xfrm>
            <a:off x="6871567" y="3070550"/>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7" name="Freeform 69"/>
          <p:cNvSpPr/>
          <p:nvPr/>
        </p:nvSpPr>
        <p:spPr bwMode="auto">
          <a:xfrm>
            <a:off x="6998567" y="3197550"/>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lnTo>
                  <a:pt x="0" y="0"/>
                </a:lnTo>
                <a:close/>
              </a:path>
            </a:pathLst>
          </a:custGeom>
          <a:solidFill>
            <a:srgbClr val="DBBCD2"/>
          </a:solidFill>
          <a:ln>
            <a:noFill/>
          </a:ln>
        </p:spPr>
        <p:txBody>
          <a:bodyPr/>
          <a:lstStyle/>
          <a:p>
            <a:endParaRPr lang="zh-CN" altLang="en-US"/>
          </a:p>
        </p:txBody>
      </p:sp>
      <p:sp>
        <p:nvSpPr>
          <p:cNvPr id="68" name="Freeform 70"/>
          <p:cNvSpPr/>
          <p:nvPr/>
        </p:nvSpPr>
        <p:spPr bwMode="auto">
          <a:xfrm>
            <a:off x="7125567" y="3324550"/>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 name="Freeform 74"/>
          <p:cNvSpPr/>
          <p:nvPr/>
        </p:nvSpPr>
        <p:spPr bwMode="auto">
          <a:xfrm>
            <a:off x="5432432" y="2314670"/>
            <a:ext cx="653413" cy="423128"/>
          </a:xfrm>
          <a:custGeom>
            <a:avLst/>
            <a:gdLst>
              <a:gd name="T0" fmla="*/ 697489483 w 353"/>
              <a:gd name="T1" fmla="*/ 0 h 227"/>
              <a:gd name="T2" fmla="*/ 296140643 w 353"/>
              <a:gd name="T3" fmla="*/ 506012772 h 227"/>
              <a:gd name="T4" fmla="*/ 296140643 w 353"/>
              <a:gd name="T5" fmla="*/ 506012772 h 227"/>
              <a:gd name="T6" fmla="*/ 0 w 353"/>
              <a:gd name="T7" fmla="*/ 883576345 h 227"/>
              <a:gd name="T8" fmla="*/ 1375495016 w 353"/>
              <a:gd name="T9" fmla="*/ 883576345 h 227"/>
              <a:gd name="T10" fmla="*/ 697489483 w 353"/>
              <a:gd name="T11" fmla="*/ 0 h 22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3" h="227">
                <a:moveTo>
                  <a:pt x="179" y="0"/>
                </a:moveTo>
                <a:lnTo>
                  <a:pt x="76" y="130"/>
                </a:lnTo>
                <a:lnTo>
                  <a:pt x="0" y="227"/>
                </a:lnTo>
                <a:lnTo>
                  <a:pt x="353" y="227"/>
                </a:lnTo>
                <a:lnTo>
                  <a:pt x="17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4" name="Freeform 76"/>
          <p:cNvSpPr/>
          <p:nvPr/>
        </p:nvSpPr>
        <p:spPr bwMode="auto">
          <a:xfrm>
            <a:off x="6541139" y="3067549"/>
            <a:ext cx="330427" cy="429130"/>
          </a:xfrm>
          <a:custGeom>
            <a:avLst/>
            <a:gdLst>
              <a:gd name="T0" fmla="*/ 695580035 w 178"/>
              <a:gd name="T1" fmla="*/ 0 h 230"/>
              <a:gd name="T2" fmla="*/ 7814727 w 178"/>
              <a:gd name="T3" fmla="*/ 888315705 h 230"/>
              <a:gd name="T4" fmla="*/ 0 w 178"/>
              <a:gd name="T5" fmla="*/ 888315705 h 230"/>
              <a:gd name="T6" fmla="*/ 7814727 w 178"/>
              <a:gd name="T7" fmla="*/ 896107168 h 230"/>
              <a:gd name="T8" fmla="*/ 70340466 w 178"/>
              <a:gd name="T9" fmla="*/ 814287915 h 230"/>
              <a:gd name="T10" fmla="*/ 695580035 w 178"/>
              <a:gd name="T11" fmla="*/ 3896719 h 230"/>
              <a:gd name="T12" fmla="*/ 695580035 w 178"/>
              <a:gd name="T13" fmla="*/ 0 h 230"/>
              <a:gd name="T14" fmla="*/ 695580035 w 178"/>
              <a:gd name="T15" fmla="*/ 0 h 2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8" h="230">
                <a:moveTo>
                  <a:pt x="178" y="0"/>
                </a:moveTo>
                <a:lnTo>
                  <a:pt x="2" y="228"/>
                </a:lnTo>
                <a:lnTo>
                  <a:pt x="0" y="228"/>
                </a:lnTo>
                <a:lnTo>
                  <a:pt x="2" y="230"/>
                </a:lnTo>
                <a:lnTo>
                  <a:pt x="18" y="209"/>
                </a:lnTo>
                <a:lnTo>
                  <a:pt x="178" y="1"/>
                </a:lnTo>
                <a:lnTo>
                  <a:pt x="178" y="0"/>
                </a:lnTo>
              </a:path>
            </a:pathLst>
          </a:custGeom>
          <a:solidFill>
            <a:srgbClr val="DBBCD2"/>
          </a:solidFill>
          <a:ln>
            <a:noFill/>
          </a:ln>
        </p:spPr>
        <p:txBody>
          <a:bodyPr/>
          <a:lstStyle/>
          <a:p>
            <a:endParaRPr lang="zh-CN" altLang="en-US"/>
          </a:p>
        </p:txBody>
      </p:sp>
      <p:sp>
        <p:nvSpPr>
          <p:cNvPr id="76" name="Freeform 78"/>
          <p:cNvSpPr/>
          <p:nvPr/>
        </p:nvSpPr>
        <p:spPr bwMode="auto">
          <a:xfrm>
            <a:off x="7723323" y="1452931"/>
            <a:ext cx="651924" cy="849257"/>
          </a:xfrm>
          <a:custGeom>
            <a:avLst/>
            <a:gdLst>
              <a:gd name="T0" fmla="*/ 690078457 w 352"/>
              <a:gd name="T1" fmla="*/ 0 h 455"/>
              <a:gd name="T2" fmla="*/ 0 w 352"/>
              <a:gd name="T3" fmla="*/ 884758807 h 455"/>
              <a:gd name="T4" fmla="*/ 0 w 352"/>
              <a:gd name="T5" fmla="*/ 888657023 h 455"/>
              <a:gd name="T6" fmla="*/ 678382379 w 352"/>
              <a:gd name="T7" fmla="*/ 1773415830 h 455"/>
              <a:gd name="T8" fmla="*/ 686181081 w 352"/>
              <a:gd name="T9" fmla="*/ 1773415830 h 455"/>
              <a:gd name="T10" fmla="*/ 1372360187 w 352"/>
              <a:gd name="T11" fmla="*/ 884758807 h 455"/>
              <a:gd name="T12" fmla="*/ 690078457 w 352"/>
              <a:gd name="T13" fmla="*/ 0 h 45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2" h="455">
                <a:moveTo>
                  <a:pt x="177" y="0"/>
                </a:moveTo>
                <a:lnTo>
                  <a:pt x="0" y="227"/>
                </a:lnTo>
                <a:lnTo>
                  <a:pt x="0" y="228"/>
                </a:lnTo>
                <a:lnTo>
                  <a:pt x="174" y="455"/>
                </a:lnTo>
                <a:lnTo>
                  <a:pt x="176" y="455"/>
                </a:lnTo>
                <a:lnTo>
                  <a:pt x="352" y="227"/>
                </a:lnTo>
                <a:lnTo>
                  <a:pt x="1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7" name="Freeform 99"/>
          <p:cNvSpPr/>
          <p:nvPr/>
        </p:nvSpPr>
        <p:spPr bwMode="auto">
          <a:xfrm>
            <a:off x="6231064" y="3671270"/>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lnTo>
                  <a:pt x="0" y="0"/>
                </a:lnTo>
                <a:close/>
              </a:path>
            </a:pathLst>
          </a:custGeom>
          <a:solidFill>
            <a:schemeClr val="bg1"/>
          </a:solidFill>
          <a:ln>
            <a:noFill/>
          </a:ln>
        </p:spPr>
        <p:txBody>
          <a:bodyPr/>
          <a:lstStyle/>
          <a:p>
            <a:endParaRPr lang="zh-CN" altLang="en-US"/>
          </a:p>
        </p:txBody>
      </p:sp>
      <p:sp>
        <p:nvSpPr>
          <p:cNvPr id="98" name="Freeform 100"/>
          <p:cNvSpPr/>
          <p:nvPr/>
        </p:nvSpPr>
        <p:spPr bwMode="auto">
          <a:xfrm>
            <a:off x="6358064" y="3798270"/>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9" name="Freeform 101"/>
          <p:cNvSpPr/>
          <p:nvPr/>
        </p:nvSpPr>
        <p:spPr bwMode="auto">
          <a:xfrm>
            <a:off x="6485064" y="3925270"/>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lnTo>
                  <a:pt x="0" y="0"/>
                </a:lnTo>
                <a:close/>
              </a:path>
            </a:pathLst>
          </a:custGeom>
          <a:solidFill>
            <a:schemeClr val="bg1"/>
          </a:solidFill>
          <a:ln>
            <a:noFill/>
          </a:ln>
        </p:spPr>
        <p:txBody>
          <a:bodyPr/>
          <a:lstStyle/>
          <a:p>
            <a:endParaRPr lang="zh-CN" altLang="en-US"/>
          </a:p>
        </p:txBody>
      </p:sp>
      <p:sp>
        <p:nvSpPr>
          <p:cNvPr id="100" name="Freeform 102"/>
          <p:cNvSpPr/>
          <p:nvPr/>
        </p:nvSpPr>
        <p:spPr bwMode="auto">
          <a:xfrm>
            <a:off x="6612064" y="4052270"/>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5" name="Rectangle 107"/>
          <p:cNvSpPr>
            <a:spLocks noChangeArrowheads="1"/>
          </p:cNvSpPr>
          <p:nvPr/>
        </p:nvSpPr>
        <p:spPr bwMode="auto">
          <a:xfrm>
            <a:off x="6231064" y="3669769"/>
            <a:ext cx="1489" cy="1501"/>
          </a:xfrm>
          <a:prstGeom prst="rect">
            <a:avLst/>
          </a:prstGeom>
          <a:solidFill>
            <a:schemeClr val="bg1"/>
          </a:solidFill>
          <a:ln>
            <a:noFill/>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en-IN" altLang="zh-CN" sz="1800"/>
          </a:p>
        </p:txBody>
      </p:sp>
      <p:sp>
        <p:nvSpPr>
          <p:cNvPr id="106" name="Freeform 108"/>
          <p:cNvSpPr/>
          <p:nvPr/>
        </p:nvSpPr>
        <p:spPr bwMode="auto">
          <a:xfrm>
            <a:off x="6231064" y="3669769"/>
            <a:ext cx="0" cy="0"/>
          </a:xfrm>
          <a:custGeom>
            <a:avLst/>
            <a:gdLst>
              <a:gd name="T0" fmla="*/ 0 60000 65536"/>
              <a:gd name="T1" fmla="*/ 0 60000 65536"/>
              <a:gd name="T2" fmla="*/ 0 60000 65536"/>
              <a:gd name="T3" fmla="*/ 0 60000 65536"/>
            </a:gdLst>
            <a:ahLst/>
            <a:cxnLst>
              <a:cxn ang="T0">
                <a:pos x="0" y="0"/>
              </a:cxn>
              <a:cxn ang="T1">
                <a:pos x="0" y="0"/>
              </a:cxn>
              <a:cxn ang="T2">
                <a:pos x="0" y="0"/>
              </a:cxn>
              <a:cxn ang="T3">
                <a:pos x="0" y="0"/>
              </a:cxn>
            </a:cxnLst>
            <a:rect l="0" t="0" r="r" b="b"/>
            <a:pathLst>
              <a:path>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 name="Rectangle 197"/>
          <p:cNvSpPr>
            <a:spLocks noChangeArrowheads="1"/>
          </p:cNvSpPr>
          <p:nvPr/>
        </p:nvSpPr>
        <p:spPr bwMode="auto">
          <a:xfrm>
            <a:off x="5055580" y="2937548"/>
            <a:ext cx="1489" cy="3001"/>
          </a:xfrm>
          <a:prstGeom prst="rect">
            <a:avLst/>
          </a:prstGeom>
          <a:solidFill>
            <a:srgbClr val="F8F9FE"/>
          </a:solidFill>
          <a:ln>
            <a:noFill/>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en-IN" altLang="zh-CN" sz="1800"/>
          </a:p>
        </p:txBody>
      </p:sp>
      <p:sp>
        <p:nvSpPr>
          <p:cNvPr id="196" name="Freeform 198"/>
          <p:cNvSpPr/>
          <p:nvPr/>
        </p:nvSpPr>
        <p:spPr bwMode="auto">
          <a:xfrm>
            <a:off x="5055580" y="2937548"/>
            <a:ext cx="0" cy="0"/>
          </a:xfrm>
          <a:custGeom>
            <a:avLst/>
            <a:gdLst>
              <a:gd name="T0" fmla="*/ 0 60000 65536"/>
              <a:gd name="T1" fmla="*/ 0 60000 65536"/>
              <a:gd name="T2" fmla="*/ 0 60000 65536"/>
              <a:gd name="T3" fmla="*/ 0 60000 65536"/>
            </a:gdLst>
            <a:ahLst/>
            <a:cxnLst>
              <a:cxn ang="T0">
                <a:pos x="0" y="0"/>
              </a:cxn>
              <a:cxn ang="T1">
                <a:pos x="0" y="0"/>
              </a:cxn>
              <a:cxn ang="T2">
                <a:pos x="0" y="0"/>
              </a:cxn>
              <a:cxn ang="T3">
                <a:pos x="0" y="0"/>
              </a:cxn>
            </a:cxnLst>
            <a:rect l="0" t="0" r="r" b="b"/>
            <a:pathLst>
              <a:path>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9" name="Freeform 201"/>
          <p:cNvSpPr/>
          <p:nvPr/>
        </p:nvSpPr>
        <p:spPr bwMode="auto">
          <a:xfrm>
            <a:off x="5051115" y="2937548"/>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lnTo>
                  <a:pt x="0" y="0"/>
                </a:lnTo>
                <a:close/>
              </a:path>
            </a:pathLst>
          </a:custGeom>
          <a:solidFill>
            <a:srgbClr val="F8F9FE"/>
          </a:solidFill>
          <a:ln>
            <a:noFill/>
          </a:ln>
        </p:spPr>
        <p:txBody>
          <a:bodyPr/>
          <a:lstStyle/>
          <a:p>
            <a:endParaRPr lang="zh-CN" altLang="en-US"/>
          </a:p>
        </p:txBody>
      </p:sp>
      <p:sp>
        <p:nvSpPr>
          <p:cNvPr id="200" name="Freeform 202"/>
          <p:cNvSpPr/>
          <p:nvPr/>
        </p:nvSpPr>
        <p:spPr bwMode="auto">
          <a:xfrm>
            <a:off x="5178115" y="3064548"/>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1" name="Freeform 203"/>
          <p:cNvSpPr/>
          <p:nvPr/>
        </p:nvSpPr>
        <p:spPr bwMode="auto">
          <a:xfrm>
            <a:off x="5305115" y="3191548"/>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lnTo>
                  <a:pt x="0" y="0"/>
                </a:lnTo>
                <a:close/>
              </a:path>
            </a:pathLst>
          </a:custGeom>
          <a:solidFill>
            <a:srgbClr val="F8F9FE"/>
          </a:solidFill>
          <a:ln>
            <a:noFill/>
          </a:ln>
        </p:spPr>
        <p:txBody>
          <a:bodyPr/>
          <a:lstStyle/>
          <a:p>
            <a:endParaRPr lang="zh-CN" altLang="en-US"/>
          </a:p>
        </p:txBody>
      </p:sp>
      <p:sp>
        <p:nvSpPr>
          <p:cNvPr id="202" name="Freeform 204"/>
          <p:cNvSpPr/>
          <p:nvPr/>
        </p:nvSpPr>
        <p:spPr bwMode="auto">
          <a:xfrm>
            <a:off x="5432115" y="3318548"/>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3" name="Rectangle 206"/>
          <p:cNvSpPr>
            <a:spLocks noChangeArrowheads="1"/>
          </p:cNvSpPr>
          <p:nvPr/>
        </p:nvSpPr>
        <p:spPr bwMode="auto">
          <a:xfrm>
            <a:off x="4637337" y="2937548"/>
            <a:ext cx="1488" cy="3001"/>
          </a:xfrm>
          <a:prstGeom prst="rect">
            <a:avLst/>
          </a:prstGeom>
          <a:solidFill>
            <a:srgbClr val="F8F9FE"/>
          </a:solidFill>
          <a:ln>
            <a:noFill/>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en-IN" altLang="zh-CN" sz="1800"/>
          </a:p>
        </p:txBody>
      </p:sp>
      <p:sp>
        <p:nvSpPr>
          <p:cNvPr id="204" name="Freeform 207"/>
          <p:cNvSpPr/>
          <p:nvPr/>
        </p:nvSpPr>
        <p:spPr bwMode="auto">
          <a:xfrm>
            <a:off x="4637337" y="2937548"/>
            <a:ext cx="0" cy="0"/>
          </a:xfrm>
          <a:custGeom>
            <a:avLst/>
            <a:gdLst>
              <a:gd name="T0" fmla="*/ 0 60000 65536"/>
              <a:gd name="T1" fmla="*/ 0 60000 65536"/>
              <a:gd name="T2" fmla="*/ 0 60000 65536"/>
              <a:gd name="T3" fmla="*/ 0 60000 65536"/>
            </a:gdLst>
            <a:ahLst/>
            <a:cxnLst>
              <a:cxn ang="T0">
                <a:pos x="0" y="0"/>
              </a:cxn>
              <a:cxn ang="T1">
                <a:pos x="0" y="0"/>
              </a:cxn>
              <a:cxn ang="T2">
                <a:pos x="0" y="0"/>
              </a:cxn>
              <a:cxn ang="T3">
                <a:pos x="0" y="0"/>
              </a:cxn>
            </a:cxnLst>
            <a:rect l="0" t="0" r="r" b="b"/>
            <a:pathLst>
              <a:path>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 name="Freeform 208"/>
          <p:cNvSpPr/>
          <p:nvPr/>
        </p:nvSpPr>
        <p:spPr bwMode="auto">
          <a:xfrm>
            <a:off x="4632871" y="2937548"/>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lnTo>
                  <a:pt x="0" y="0"/>
                </a:lnTo>
                <a:close/>
              </a:path>
            </a:pathLst>
          </a:custGeom>
          <a:solidFill>
            <a:srgbClr val="F8F9FE"/>
          </a:solidFill>
          <a:ln>
            <a:noFill/>
          </a:ln>
        </p:spPr>
        <p:txBody>
          <a:bodyPr/>
          <a:lstStyle/>
          <a:p>
            <a:endParaRPr lang="zh-CN" altLang="en-US"/>
          </a:p>
        </p:txBody>
      </p:sp>
      <p:sp>
        <p:nvSpPr>
          <p:cNvPr id="206" name="Freeform 209"/>
          <p:cNvSpPr/>
          <p:nvPr/>
        </p:nvSpPr>
        <p:spPr bwMode="auto">
          <a:xfrm>
            <a:off x="4759871" y="3064548"/>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7" name="Freeform 210"/>
          <p:cNvSpPr/>
          <p:nvPr/>
        </p:nvSpPr>
        <p:spPr bwMode="auto">
          <a:xfrm>
            <a:off x="4886871" y="3191548"/>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lnTo>
                  <a:pt x="0" y="0"/>
                </a:lnTo>
                <a:close/>
              </a:path>
            </a:pathLst>
          </a:custGeom>
          <a:solidFill>
            <a:srgbClr val="F8F9FE"/>
          </a:solidFill>
          <a:ln>
            <a:noFill/>
          </a:ln>
        </p:spPr>
        <p:txBody>
          <a:bodyPr/>
          <a:lstStyle/>
          <a:p>
            <a:endParaRPr lang="zh-CN" altLang="en-US"/>
          </a:p>
        </p:txBody>
      </p:sp>
      <p:sp>
        <p:nvSpPr>
          <p:cNvPr id="208" name="Freeform 211"/>
          <p:cNvSpPr/>
          <p:nvPr/>
        </p:nvSpPr>
        <p:spPr bwMode="auto">
          <a:xfrm>
            <a:off x="5013871" y="3318548"/>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 name="Freeform 212"/>
          <p:cNvSpPr/>
          <p:nvPr/>
        </p:nvSpPr>
        <p:spPr bwMode="auto">
          <a:xfrm>
            <a:off x="5140871" y="3445548"/>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lnTo>
                  <a:pt x="0" y="0"/>
                </a:lnTo>
                <a:close/>
              </a:path>
            </a:pathLst>
          </a:custGeom>
          <a:solidFill>
            <a:srgbClr val="F8F9FE"/>
          </a:solidFill>
          <a:ln>
            <a:noFill/>
          </a:ln>
        </p:spPr>
        <p:txBody>
          <a:bodyPr/>
          <a:lstStyle/>
          <a:p>
            <a:endParaRPr lang="zh-CN" altLang="en-US"/>
          </a:p>
        </p:txBody>
      </p:sp>
      <p:sp>
        <p:nvSpPr>
          <p:cNvPr id="210" name="Freeform 213"/>
          <p:cNvSpPr/>
          <p:nvPr/>
        </p:nvSpPr>
        <p:spPr bwMode="auto">
          <a:xfrm>
            <a:off x="5267871" y="3572548"/>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1" name="Rectangle 214"/>
          <p:cNvSpPr>
            <a:spLocks noChangeArrowheads="1"/>
          </p:cNvSpPr>
          <p:nvPr/>
        </p:nvSpPr>
        <p:spPr bwMode="auto">
          <a:xfrm>
            <a:off x="4457239" y="2937548"/>
            <a:ext cx="2977" cy="3001"/>
          </a:xfrm>
          <a:prstGeom prst="rect">
            <a:avLst/>
          </a:prstGeom>
          <a:solidFill>
            <a:srgbClr val="F8F9FE"/>
          </a:solidFill>
          <a:ln>
            <a:noFill/>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en-IN" altLang="zh-CN" sz="1800"/>
          </a:p>
        </p:txBody>
      </p:sp>
      <p:sp>
        <p:nvSpPr>
          <p:cNvPr id="212" name="Freeform 215"/>
          <p:cNvSpPr/>
          <p:nvPr/>
        </p:nvSpPr>
        <p:spPr bwMode="auto">
          <a:xfrm>
            <a:off x="4457239" y="2937548"/>
            <a:ext cx="0" cy="0"/>
          </a:xfrm>
          <a:custGeom>
            <a:avLst/>
            <a:gdLst>
              <a:gd name="T0" fmla="*/ 0 60000 65536"/>
              <a:gd name="T1" fmla="*/ 0 60000 65536"/>
              <a:gd name="T2" fmla="*/ 0 60000 65536"/>
              <a:gd name="T3" fmla="*/ 0 60000 65536"/>
            </a:gdLst>
            <a:ahLst/>
            <a:cxnLst>
              <a:cxn ang="T0">
                <a:pos x="0" y="0"/>
              </a:cxn>
              <a:cxn ang="T1">
                <a:pos x="0" y="0"/>
              </a:cxn>
              <a:cxn ang="T2">
                <a:pos x="0" y="0"/>
              </a:cxn>
              <a:cxn ang="T3">
                <a:pos x="0" y="0"/>
              </a:cxn>
            </a:cxnLst>
            <a:rect l="0" t="0" r="r" b="b"/>
            <a:pathLst>
              <a:path>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3" name="Freeform 216"/>
          <p:cNvSpPr>
            <a:spLocks noEditPoints="1"/>
          </p:cNvSpPr>
          <p:nvPr/>
        </p:nvSpPr>
        <p:spPr bwMode="auto">
          <a:xfrm>
            <a:off x="5334343" y="1349717"/>
            <a:ext cx="567084" cy="859760"/>
          </a:xfrm>
          <a:custGeom>
            <a:avLst/>
            <a:gdLst>
              <a:gd name="T0" fmla="*/ 690510382 w 306"/>
              <a:gd name="T1" fmla="*/ 903517182 h 461"/>
              <a:gd name="T2" fmla="*/ 690510382 w 306"/>
              <a:gd name="T3" fmla="*/ 903517182 h 461"/>
              <a:gd name="T4" fmla="*/ 690510382 w 306"/>
              <a:gd name="T5" fmla="*/ 903517182 h 461"/>
              <a:gd name="T6" fmla="*/ 690510382 w 306"/>
              <a:gd name="T7" fmla="*/ 903517182 h 461"/>
              <a:gd name="T8" fmla="*/ 690510382 w 306"/>
              <a:gd name="T9" fmla="*/ 903517182 h 461"/>
              <a:gd name="T10" fmla="*/ 690510382 w 306"/>
              <a:gd name="T11" fmla="*/ 903517182 h 461"/>
              <a:gd name="T12" fmla="*/ 690510382 w 306"/>
              <a:gd name="T13" fmla="*/ 903517182 h 461"/>
              <a:gd name="T14" fmla="*/ 690510382 w 306"/>
              <a:gd name="T15" fmla="*/ 903517182 h 461"/>
              <a:gd name="T16" fmla="*/ 690510382 w 306"/>
              <a:gd name="T17" fmla="*/ 903517182 h 461"/>
              <a:gd name="T18" fmla="*/ 698313965 w 306"/>
              <a:gd name="T19" fmla="*/ 903517182 h 461"/>
              <a:gd name="T20" fmla="*/ 698313965 w 306"/>
              <a:gd name="T21" fmla="*/ 903517182 h 461"/>
              <a:gd name="T22" fmla="*/ 698313965 w 306"/>
              <a:gd name="T23" fmla="*/ 903517182 h 461"/>
              <a:gd name="T24" fmla="*/ 698313965 w 306"/>
              <a:gd name="T25" fmla="*/ 903517182 h 461"/>
              <a:gd name="T26" fmla="*/ 698313965 w 306"/>
              <a:gd name="T27" fmla="*/ 903517182 h 461"/>
              <a:gd name="T28" fmla="*/ 503254033 w 306"/>
              <a:gd name="T29" fmla="*/ 0 h 461"/>
              <a:gd name="T30" fmla="*/ 3901792 w 306"/>
              <a:gd name="T31" fmla="*/ 0 h 461"/>
              <a:gd name="T32" fmla="*/ 690510382 w 306"/>
              <a:gd name="T33" fmla="*/ 895729023 h 461"/>
              <a:gd name="T34" fmla="*/ 0 w 306"/>
              <a:gd name="T35" fmla="*/ 1795351139 h 461"/>
              <a:gd name="T36" fmla="*/ 499352241 w 306"/>
              <a:gd name="T37" fmla="*/ 1795351139 h 461"/>
              <a:gd name="T38" fmla="*/ 1193764415 w 306"/>
              <a:gd name="T39" fmla="*/ 895729023 h 461"/>
              <a:gd name="T40" fmla="*/ 503254033 w 306"/>
              <a:gd name="T41" fmla="*/ 0 h 46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06" h="461">
                <a:moveTo>
                  <a:pt x="177" y="232"/>
                </a:moveTo>
                <a:lnTo>
                  <a:pt x="177" y="232"/>
                </a:lnTo>
                <a:close/>
                <a:moveTo>
                  <a:pt x="177" y="232"/>
                </a:moveTo>
                <a:lnTo>
                  <a:pt x="177" y="232"/>
                </a:lnTo>
                <a:close/>
                <a:moveTo>
                  <a:pt x="177" y="232"/>
                </a:moveTo>
                <a:lnTo>
                  <a:pt x="177" y="232"/>
                </a:lnTo>
                <a:close/>
                <a:moveTo>
                  <a:pt x="179" y="232"/>
                </a:moveTo>
                <a:lnTo>
                  <a:pt x="179" y="232"/>
                </a:lnTo>
                <a:close/>
                <a:moveTo>
                  <a:pt x="129" y="0"/>
                </a:moveTo>
                <a:lnTo>
                  <a:pt x="1" y="0"/>
                </a:lnTo>
                <a:lnTo>
                  <a:pt x="177" y="230"/>
                </a:lnTo>
                <a:lnTo>
                  <a:pt x="0" y="461"/>
                </a:lnTo>
                <a:lnTo>
                  <a:pt x="128" y="461"/>
                </a:lnTo>
                <a:lnTo>
                  <a:pt x="306" y="230"/>
                </a:lnTo>
                <a:lnTo>
                  <a:pt x="129" y="0"/>
                </a:lnTo>
                <a:close/>
              </a:path>
            </a:pathLst>
          </a:custGeom>
          <a:solidFill>
            <a:srgbClr val="F8F9FE"/>
          </a:solidFill>
          <a:ln>
            <a:noFill/>
          </a:ln>
        </p:spPr>
        <p:txBody>
          <a:bodyPr/>
          <a:lstStyle/>
          <a:p>
            <a:endParaRPr lang="zh-CN" altLang="en-US"/>
          </a:p>
        </p:txBody>
      </p:sp>
      <p:sp>
        <p:nvSpPr>
          <p:cNvPr id="215" name="Freeform 218"/>
          <p:cNvSpPr/>
          <p:nvPr/>
        </p:nvSpPr>
        <p:spPr bwMode="auto">
          <a:xfrm>
            <a:off x="4454262" y="2937548"/>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lnTo>
                  <a:pt x="0" y="0"/>
                </a:lnTo>
                <a:close/>
              </a:path>
            </a:pathLst>
          </a:custGeom>
          <a:solidFill>
            <a:srgbClr val="F8F9FE"/>
          </a:solidFill>
          <a:ln>
            <a:noFill/>
          </a:ln>
        </p:spPr>
        <p:txBody>
          <a:bodyPr/>
          <a:lstStyle/>
          <a:p>
            <a:endParaRPr lang="zh-CN" altLang="en-US"/>
          </a:p>
        </p:txBody>
      </p:sp>
      <p:sp>
        <p:nvSpPr>
          <p:cNvPr id="216" name="Freeform 219"/>
          <p:cNvSpPr/>
          <p:nvPr/>
        </p:nvSpPr>
        <p:spPr bwMode="auto">
          <a:xfrm>
            <a:off x="4581262" y="3064548"/>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7" name="Freeform 220"/>
          <p:cNvSpPr/>
          <p:nvPr/>
        </p:nvSpPr>
        <p:spPr bwMode="auto">
          <a:xfrm>
            <a:off x="3884667" y="4533303"/>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lnTo>
                  <a:pt x="0" y="0"/>
                </a:lnTo>
                <a:close/>
              </a:path>
            </a:pathLst>
          </a:custGeom>
          <a:solidFill>
            <a:srgbClr val="F8F9FE"/>
          </a:solidFill>
          <a:ln>
            <a:noFill/>
          </a:ln>
        </p:spPr>
        <p:txBody>
          <a:bodyPr/>
          <a:lstStyle/>
          <a:p>
            <a:endParaRPr lang="zh-CN" altLang="en-US"/>
          </a:p>
        </p:txBody>
      </p:sp>
      <p:sp>
        <p:nvSpPr>
          <p:cNvPr id="218" name="Freeform 221"/>
          <p:cNvSpPr/>
          <p:nvPr/>
        </p:nvSpPr>
        <p:spPr bwMode="auto">
          <a:xfrm>
            <a:off x="4835262" y="3318548"/>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9" name="Rectangle 222"/>
          <p:cNvSpPr>
            <a:spLocks noChangeArrowheads="1"/>
          </p:cNvSpPr>
          <p:nvPr/>
        </p:nvSpPr>
        <p:spPr bwMode="auto">
          <a:xfrm>
            <a:off x="4219093" y="2937548"/>
            <a:ext cx="1489" cy="3001"/>
          </a:xfrm>
          <a:prstGeom prst="rect">
            <a:avLst/>
          </a:prstGeom>
          <a:solidFill>
            <a:srgbClr val="F8F9FE"/>
          </a:solidFill>
          <a:ln>
            <a:noFill/>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en-IN" altLang="zh-CN" sz="1800"/>
          </a:p>
        </p:txBody>
      </p:sp>
      <p:sp>
        <p:nvSpPr>
          <p:cNvPr id="220" name="Freeform 223"/>
          <p:cNvSpPr/>
          <p:nvPr/>
        </p:nvSpPr>
        <p:spPr bwMode="auto">
          <a:xfrm>
            <a:off x="4219093" y="2937548"/>
            <a:ext cx="0" cy="0"/>
          </a:xfrm>
          <a:custGeom>
            <a:avLst/>
            <a:gdLst>
              <a:gd name="T0" fmla="*/ 0 60000 65536"/>
              <a:gd name="T1" fmla="*/ 0 60000 65536"/>
              <a:gd name="T2" fmla="*/ 0 60000 65536"/>
              <a:gd name="T3" fmla="*/ 0 60000 65536"/>
            </a:gdLst>
            <a:ahLst/>
            <a:cxnLst>
              <a:cxn ang="T0">
                <a:pos x="0" y="0"/>
              </a:cxn>
              <a:cxn ang="T1">
                <a:pos x="0" y="0"/>
              </a:cxn>
              <a:cxn ang="T2">
                <a:pos x="0" y="0"/>
              </a:cxn>
              <a:cxn ang="T3">
                <a:pos x="0" y="0"/>
              </a:cxn>
            </a:cxnLst>
            <a:rect l="0" t="0" r="r" b="b"/>
            <a:pathLst>
              <a:path>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1" name="Freeform 224"/>
          <p:cNvSpPr/>
          <p:nvPr/>
        </p:nvSpPr>
        <p:spPr bwMode="auto">
          <a:xfrm>
            <a:off x="3507238" y="1596428"/>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lnTo>
                  <a:pt x="0" y="0"/>
                </a:lnTo>
                <a:close/>
              </a:path>
            </a:pathLst>
          </a:custGeom>
          <a:solidFill>
            <a:srgbClr val="F8F9FE"/>
          </a:solidFill>
          <a:ln>
            <a:noFill/>
          </a:ln>
        </p:spPr>
        <p:txBody>
          <a:bodyPr/>
          <a:lstStyle/>
          <a:p>
            <a:endParaRPr lang="zh-CN" altLang="en-US"/>
          </a:p>
        </p:txBody>
      </p:sp>
      <p:sp>
        <p:nvSpPr>
          <p:cNvPr id="222" name="Freeform 225"/>
          <p:cNvSpPr/>
          <p:nvPr/>
        </p:nvSpPr>
        <p:spPr bwMode="auto">
          <a:xfrm>
            <a:off x="4341628" y="3064548"/>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3" name="Freeform 226"/>
          <p:cNvSpPr/>
          <p:nvPr/>
        </p:nvSpPr>
        <p:spPr bwMode="auto">
          <a:xfrm>
            <a:off x="4468628" y="3191548"/>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lnTo>
                  <a:pt x="0" y="0"/>
                </a:lnTo>
                <a:close/>
              </a:path>
            </a:pathLst>
          </a:custGeom>
          <a:solidFill>
            <a:srgbClr val="F8F9FE"/>
          </a:solidFill>
          <a:ln>
            <a:noFill/>
          </a:ln>
        </p:spPr>
        <p:txBody>
          <a:bodyPr/>
          <a:lstStyle/>
          <a:p>
            <a:endParaRPr lang="zh-CN" altLang="en-US"/>
          </a:p>
        </p:txBody>
      </p:sp>
      <p:sp>
        <p:nvSpPr>
          <p:cNvPr id="224" name="Freeform 227"/>
          <p:cNvSpPr/>
          <p:nvPr/>
        </p:nvSpPr>
        <p:spPr bwMode="auto">
          <a:xfrm>
            <a:off x="4595628" y="3318548"/>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5" name="Freeform 228"/>
          <p:cNvSpPr/>
          <p:nvPr/>
        </p:nvSpPr>
        <p:spPr bwMode="auto">
          <a:xfrm>
            <a:off x="4722628" y="3445548"/>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lnTo>
                  <a:pt x="0" y="0"/>
                </a:lnTo>
                <a:close/>
              </a:path>
            </a:pathLst>
          </a:custGeom>
          <a:solidFill>
            <a:srgbClr val="F8F9FE"/>
          </a:solidFill>
          <a:ln>
            <a:noFill/>
          </a:ln>
        </p:spPr>
        <p:txBody>
          <a:bodyPr/>
          <a:lstStyle/>
          <a:p>
            <a:endParaRPr lang="zh-CN" altLang="en-US"/>
          </a:p>
        </p:txBody>
      </p:sp>
      <p:sp>
        <p:nvSpPr>
          <p:cNvPr id="226" name="Freeform 229"/>
          <p:cNvSpPr/>
          <p:nvPr/>
        </p:nvSpPr>
        <p:spPr bwMode="auto">
          <a:xfrm>
            <a:off x="4849628" y="3572548"/>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7" name="Rectangle 230"/>
          <p:cNvSpPr>
            <a:spLocks noChangeArrowheads="1"/>
          </p:cNvSpPr>
          <p:nvPr/>
        </p:nvSpPr>
        <p:spPr bwMode="auto">
          <a:xfrm>
            <a:off x="4056857" y="2937548"/>
            <a:ext cx="1488" cy="3001"/>
          </a:xfrm>
          <a:prstGeom prst="rect">
            <a:avLst/>
          </a:prstGeom>
          <a:solidFill>
            <a:srgbClr val="F8F9FE"/>
          </a:solidFill>
          <a:ln>
            <a:noFill/>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en-IN" altLang="zh-CN" sz="1800"/>
          </a:p>
        </p:txBody>
      </p:sp>
      <p:sp>
        <p:nvSpPr>
          <p:cNvPr id="228" name="Freeform 231"/>
          <p:cNvSpPr/>
          <p:nvPr/>
        </p:nvSpPr>
        <p:spPr bwMode="auto">
          <a:xfrm>
            <a:off x="4056857" y="2937548"/>
            <a:ext cx="0" cy="0"/>
          </a:xfrm>
          <a:custGeom>
            <a:avLst/>
            <a:gdLst>
              <a:gd name="T0" fmla="*/ 0 60000 65536"/>
              <a:gd name="T1" fmla="*/ 0 60000 65536"/>
              <a:gd name="T2" fmla="*/ 0 60000 65536"/>
              <a:gd name="T3" fmla="*/ 0 60000 65536"/>
            </a:gdLst>
            <a:ahLst/>
            <a:cxnLst>
              <a:cxn ang="T0">
                <a:pos x="0" y="0"/>
              </a:cxn>
              <a:cxn ang="T1">
                <a:pos x="0" y="0"/>
              </a:cxn>
              <a:cxn ang="T2">
                <a:pos x="0" y="0"/>
              </a:cxn>
              <a:cxn ang="T3">
                <a:pos x="0" y="0"/>
              </a:cxn>
            </a:cxnLst>
            <a:rect l="0" t="0" r="r" b="b"/>
            <a:pathLst>
              <a:path>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9" name="Freeform 232"/>
          <p:cNvSpPr>
            <a:spLocks noEditPoints="1"/>
          </p:cNvSpPr>
          <p:nvPr/>
        </p:nvSpPr>
        <p:spPr bwMode="auto">
          <a:xfrm>
            <a:off x="4355465" y="1350010"/>
            <a:ext cx="565785" cy="859790"/>
          </a:xfrm>
          <a:custGeom>
            <a:avLst/>
            <a:gdLst>
              <a:gd name="T0" fmla="*/ 684809006 w 306"/>
              <a:gd name="T1" fmla="*/ 903517182 h 461"/>
              <a:gd name="T2" fmla="*/ 684809006 w 306"/>
              <a:gd name="T3" fmla="*/ 903517182 h 461"/>
              <a:gd name="T4" fmla="*/ 684809006 w 306"/>
              <a:gd name="T5" fmla="*/ 903517182 h 461"/>
              <a:gd name="T6" fmla="*/ 684809006 w 306"/>
              <a:gd name="T7" fmla="*/ 903517182 h 461"/>
              <a:gd name="T8" fmla="*/ 684809006 w 306"/>
              <a:gd name="T9" fmla="*/ 903517182 h 461"/>
              <a:gd name="T10" fmla="*/ 684809006 w 306"/>
              <a:gd name="T11" fmla="*/ 903517182 h 461"/>
              <a:gd name="T12" fmla="*/ 684809006 w 306"/>
              <a:gd name="T13" fmla="*/ 903517182 h 461"/>
              <a:gd name="T14" fmla="*/ 684809006 w 306"/>
              <a:gd name="T15" fmla="*/ 903517182 h 461"/>
              <a:gd name="T16" fmla="*/ 684809006 w 306"/>
              <a:gd name="T17" fmla="*/ 903517182 h 461"/>
              <a:gd name="T18" fmla="*/ 696481696 w 306"/>
              <a:gd name="T19" fmla="*/ 903517182 h 461"/>
              <a:gd name="T20" fmla="*/ 696481696 w 306"/>
              <a:gd name="T21" fmla="*/ 903517182 h 461"/>
              <a:gd name="T22" fmla="*/ 696481696 w 306"/>
              <a:gd name="T23" fmla="*/ 903517182 h 461"/>
              <a:gd name="T24" fmla="*/ 696481696 w 306"/>
              <a:gd name="T25" fmla="*/ 903517182 h 461"/>
              <a:gd name="T26" fmla="*/ 696481696 w 306"/>
              <a:gd name="T27" fmla="*/ 903517182 h 461"/>
              <a:gd name="T28" fmla="*/ 501933571 w 306"/>
              <a:gd name="T29" fmla="*/ 0 h 461"/>
              <a:gd name="T30" fmla="*/ 3891554 w 306"/>
              <a:gd name="T31" fmla="*/ 0 h 461"/>
              <a:gd name="T32" fmla="*/ 684809006 w 306"/>
              <a:gd name="T33" fmla="*/ 895729023 h 461"/>
              <a:gd name="T34" fmla="*/ 0 w 306"/>
              <a:gd name="T35" fmla="*/ 1795351139 h 461"/>
              <a:gd name="T36" fmla="*/ 498042017 w 306"/>
              <a:gd name="T37" fmla="*/ 1795351139 h 461"/>
              <a:gd name="T38" fmla="*/ 1190632159 w 306"/>
              <a:gd name="T39" fmla="*/ 895729023 h 461"/>
              <a:gd name="T40" fmla="*/ 501933571 w 306"/>
              <a:gd name="T41" fmla="*/ 0 h 46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06" h="461">
                <a:moveTo>
                  <a:pt x="176" y="232"/>
                </a:moveTo>
                <a:lnTo>
                  <a:pt x="176" y="232"/>
                </a:lnTo>
                <a:close/>
                <a:moveTo>
                  <a:pt x="176" y="232"/>
                </a:moveTo>
                <a:lnTo>
                  <a:pt x="176" y="232"/>
                </a:lnTo>
                <a:close/>
                <a:moveTo>
                  <a:pt x="176" y="232"/>
                </a:moveTo>
                <a:lnTo>
                  <a:pt x="176" y="232"/>
                </a:lnTo>
                <a:close/>
                <a:moveTo>
                  <a:pt x="179" y="232"/>
                </a:moveTo>
                <a:lnTo>
                  <a:pt x="179" y="232"/>
                </a:lnTo>
                <a:close/>
                <a:moveTo>
                  <a:pt x="129" y="0"/>
                </a:moveTo>
                <a:lnTo>
                  <a:pt x="1" y="0"/>
                </a:lnTo>
                <a:lnTo>
                  <a:pt x="176" y="230"/>
                </a:lnTo>
                <a:lnTo>
                  <a:pt x="0" y="461"/>
                </a:lnTo>
                <a:lnTo>
                  <a:pt x="128" y="461"/>
                </a:lnTo>
                <a:lnTo>
                  <a:pt x="306" y="230"/>
                </a:lnTo>
                <a:lnTo>
                  <a:pt x="129" y="0"/>
                </a:lnTo>
                <a:close/>
              </a:path>
            </a:pathLst>
          </a:custGeom>
          <a:solidFill>
            <a:srgbClr val="F8F9FE"/>
          </a:solidFill>
          <a:ln>
            <a:noFill/>
          </a:ln>
        </p:spPr>
        <p:txBody>
          <a:bodyPr/>
          <a:lstStyle/>
          <a:p>
            <a:endParaRPr lang="zh-CN" altLang="en-US"/>
          </a:p>
        </p:txBody>
      </p:sp>
      <p:sp>
        <p:nvSpPr>
          <p:cNvPr id="230" name="Freeform 233"/>
          <p:cNvSpPr>
            <a:spLocks noEditPoints="1"/>
          </p:cNvSpPr>
          <p:nvPr/>
        </p:nvSpPr>
        <p:spPr bwMode="auto">
          <a:xfrm>
            <a:off x="2124085" y="1349717"/>
            <a:ext cx="565596" cy="859760"/>
          </a:xfrm>
          <a:custGeom>
            <a:avLst/>
            <a:gdLst>
              <a:gd name="T0" fmla="*/ 684809006 w 306"/>
              <a:gd name="T1" fmla="*/ 903517182 h 461"/>
              <a:gd name="T2" fmla="*/ 684809006 w 306"/>
              <a:gd name="T3" fmla="*/ 903517182 h 461"/>
              <a:gd name="T4" fmla="*/ 684809006 w 306"/>
              <a:gd name="T5" fmla="*/ 903517182 h 461"/>
              <a:gd name="T6" fmla="*/ 684809006 w 306"/>
              <a:gd name="T7" fmla="*/ 903517182 h 461"/>
              <a:gd name="T8" fmla="*/ 684809006 w 306"/>
              <a:gd name="T9" fmla="*/ 903517182 h 461"/>
              <a:gd name="T10" fmla="*/ 684809006 w 306"/>
              <a:gd name="T11" fmla="*/ 903517182 h 461"/>
              <a:gd name="T12" fmla="*/ 684809006 w 306"/>
              <a:gd name="T13" fmla="*/ 903517182 h 461"/>
              <a:gd name="T14" fmla="*/ 684809006 w 306"/>
              <a:gd name="T15" fmla="*/ 903517182 h 461"/>
              <a:gd name="T16" fmla="*/ 684809006 w 306"/>
              <a:gd name="T17" fmla="*/ 903517182 h 461"/>
              <a:gd name="T18" fmla="*/ 696481696 w 306"/>
              <a:gd name="T19" fmla="*/ 903517182 h 461"/>
              <a:gd name="T20" fmla="*/ 696481696 w 306"/>
              <a:gd name="T21" fmla="*/ 903517182 h 461"/>
              <a:gd name="T22" fmla="*/ 696481696 w 306"/>
              <a:gd name="T23" fmla="*/ 903517182 h 461"/>
              <a:gd name="T24" fmla="*/ 696481696 w 306"/>
              <a:gd name="T25" fmla="*/ 903517182 h 461"/>
              <a:gd name="T26" fmla="*/ 696481696 w 306"/>
              <a:gd name="T27" fmla="*/ 903517182 h 461"/>
              <a:gd name="T28" fmla="*/ 501933571 w 306"/>
              <a:gd name="T29" fmla="*/ 0 h 461"/>
              <a:gd name="T30" fmla="*/ 3891554 w 306"/>
              <a:gd name="T31" fmla="*/ 0 h 461"/>
              <a:gd name="T32" fmla="*/ 684809006 w 306"/>
              <a:gd name="T33" fmla="*/ 895729023 h 461"/>
              <a:gd name="T34" fmla="*/ 0 w 306"/>
              <a:gd name="T35" fmla="*/ 1795351139 h 461"/>
              <a:gd name="T36" fmla="*/ 498042017 w 306"/>
              <a:gd name="T37" fmla="*/ 1795351139 h 461"/>
              <a:gd name="T38" fmla="*/ 1190632159 w 306"/>
              <a:gd name="T39" fmla="*/ 895729023 h 461"/>
              <a:gd name="T40" fmla="*/ 501933571 w 306"/>
              <a:gd name="T41" fmla="*/ 0 h 46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06" h="461">
                <a:moveTo>
                  <a:pt x="176" y="232"/>
                </a:moveTo>
                <a:lnTo>
                  <a:pt x="176" y="232"/>
                </a:lnTo>
                <a:moveTo>
                  <a:pt x="176" y="232"/>
                </a:moveTo>
                <a:lnTo>
                  <a:pt x="176" y="232"/>
                </a:lnTo>
                <a:moveTo>
                  <a:pt x="176" y="232"/>
                </a:moveTo>
                <a:lnTo>
                  <a:pt x="176" y="232"/>
                </a:lnTo>
                <a:moveTo>
                  <a:pt x="179" y="232"/>
                </a:moveTo>
                <a:lnTo>
                  <a:pt x="179" y="232"/>
                </a:lnTo>
                <a:moveTo>
                  <a:pt x="129" y="0"/>
                </a:moveTo>
                <a:lnTo>
                  <a:pt x="1" y="0"/>
                </a:lnTo>
                <a:lnTo>
                  <a:pt x="176" y="230"/>
                </a:lnTo>
                <a:lnTo>
                  <a:pt x="0" y="461"/>
                </a:lnTo>
                <a:lnTo>
                  <a:pt x="128" y="461"/>
                </a:lnTo>
                <a:lnTo>
                  <a:pt x="306" y="230"/>
                </a:lnTo>
                <a:lnTo>
                  <a:pt x="129" y="0"/>
                </a:lnTo>
              </a:path>
            </a:pathLst>
          </a:custGeom>
          <a:solidFill>
            <a:srgbClr val="F8F9FE"/>
          </a:solidFill>
          <a:ln>
            <a:noFill/>
          </a:ln>
        </p:spPr>
        <p:txBody>
          <a:bodyPr/>
          <a:lstStyle/>
          <a:p>
            <a:endParaRPr lang="zh-CN" altLang="en-US"/>
          </a:p>
        </p:txBody>
      </p:sp>
      <p:sp>
        <p:nvSpPr>
          <p:cNvPr id="231" name="Freeform 234"/>
          <p:cNvSpPr/>
          <p:nvPr/>
        </p:nvSpPr>
        <p:spPr bwMode="auto">
          <a:xfrm>
            <a:off x="4052391" y="2937548"/>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lnTo>
                  <a:pt x="0" y="0"/>
                </a:lnTo>
                <a:close/>
              </a:path>
            </a:pathLst>
          </a:custGeom>
          <a:solidFill>
            <a:srgbClr val="F8F9FE"/>
          </a:solidFill>
          <a:ln>
            <a:noFill/>
          </a:ln>
        </p:spPr>
        <p:txBody>
          <a:bodyPr/>
          <a:lstStyle/>
          <a:p>
            <a:endParaRPr lang="zh-CN" altLang="en-US"/>
          </a:p>
        </p:txBody>
      </p:sp>
      <p:sp>
        <p:nvSpPr>
          <p:cNvPr id="232" name="Freeform 235"/>
          <p:cNvSpPr/>
          <p:nvPr/>
        </p:nvSpPr>
        <p:spPr bwMode="auto">
          <a:xfrm>
            <a:off x="4179391" y="3064548"/>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4" name="Freeform 237"/>
          <p:cNvSpPr/>
          <p:nvPr/>
        </p:nvSpPr>
        <p:spPr bwMode="auto">
          <a:xfrm>
            <a:off x="4433391" y="3318548"/>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5" name="Rectangle 238"/>
          <p:cNvSpPr>
            <a:spLocks noChangeArrowheads="1"/>
          </p:cNvSpPr>
          <p:nvPr/>
        </p:nvSpPr>
        <p:spPr bwMode="auto">
          <a:xfrm>
            <a:off x="3817222" y="2937548"/>
            <a:ext cx="1489" cy="3001"/>
          </a:xfrm>
          <a:prstGeom prst="rect">
            <a:avLst/>
          </a:prstGeom>
          <a:solidFill>
            <a:srgbClr val="F8F9FE"/>
          </a:solidFill>
          <a:ln>
            <a:noFill/>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en-IN" altLang="zh-CN" sz="1800"/>
          </a:p>
        </p:txBody>
      </p:sp>
      <p:sp>
        <p:nvSpPr>
          <p:cNvPr id="236" name="Freeform 239"/>
          <p:cNvSpPr/>
          <p:nvPr/>
        </p:nvSpPr>
        <p:spPr bwMode="auto">
          <a:xfrm>
            <a:off x="3817222" y="2937548"/>
            <a:ext cx="0" cy="0"/>
          </a:xfrm>
          <a:custGeom>
            <a:avLst/>
            <a:gdLst>
              <a:gd name="T0" fmla="*/ 0 60000 65536"/>
              <a:gd name="T1" fmla="*/ 0 60000 65536"/>
              <a:gd name="T2" fmla="*/ 0 60000 65536"/>
              <a:gd name="T3" fmla="*/ 0 60000 65536"/>
            </a:gdLst>
            <a:ahLst/>
            <a:cxnLst>
              <a:cxn ang="T0">
                <a:pos x="0" y="0"/>
              </a:cxn>
              <a:cxn ang="T1">
                <a:pos x="0" y="0"/>
              </a:cxn>
              <a:cxn ang="T2">
                <a:pos x="0" y="0"/>
              </a:cxn>
              <a:cxn ang="T3">
                <a:pos x="0" y="0"/>
              </a:cxn>
            </a:cxnLst>
            <a:rect l="0" t="0" r="r" b="b"/>
            <a:pathLst>
              <a:path>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7" name="Freeform 240"/>
          <p:cNvSpPr/>
          <p:nvPr/>
        </p:nvSpPr>
        <p:spPr bwMode="auto">
          <a:xfrm>
            <a:off x="2853054" y="1779943"/>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lnTo>
                  <a:pt x="0" y="0"/>
                </a:lnTo>
                <a:close/>
              </a:path>
            </a:pathLst>
          </a:custGeom>
          <a:solidFill>
            <a:srgbClr val="F8F9FE"/>
          </a:solidFill>
          <a:ln>
            <a:noFill/>
          </a:ln>
        </p:spPr>
        <p:txBody>
          <a:bodyPr/>
          <a:lstStyle/>
          <a:p>
            <a:endParaRPr lang="zh-CN" altLang="en-US"/>
          </a:p>
        </p:txBody>
      </p:sp>
      <p:sp>
        <p:nvSpPr>
          <p:cNvPr id="238" name="Freeform 241"/>
          <p:cNvSpPr/>
          <p:nvPr/>
        </p:nvSpPr>
        <p:spPr bwMode="auto">
          <a:xfrm>
            <a:off x="3938269" y="3064548"/>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9" name="Freeform 242"/>
          <p:cNvSpPr/>
          <p:nvPr/>
        </p:nvSpPr>
        <p:spPr bwMode="auto">
          <a:xfrm>
            <a:off x="4065269" y="3191548"/>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lnTo>
                  <a:pt x="0" y="0"/>
                </a:lnTo>
                <a:close/>
              </a:path>
            </a:pathLst>
          </a:custGeom>
          <a:solidFill>
            <a:srgbClr val="F8F9FE"/>
          </a:solidFill>
          <a:ln>
            <a:noFill/>
          </a:ln>
        </p:spPr>
        <p:txBody>
          <a:bodyPr/>
          <a:lstStyle/>
          <a:p>
            <a:endParaRPr lang="zh-CN" altLang="en-US"/>
          </a:p>
        </p:txBody>
      </p:sp>
      <p:sp>
        <p:nvSpPr>
          <p:cNvPr id="240" name="Freeform 243"/>
          <p:cNvSpPr/>
          <p:nvPr/>
        </p:nvSpPr>
        <p:spPr bwMode="auto">
          <a:xfrm>
            <a:off x="4192269" y="3318548"/>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1" name="Freeform 244"/>
          <p:cNvSpPr/>
          <p:nvPr/>
        </p:nvSpPr>
        <p:spPr bwMode="auto">
          <a:xfrm>
            <a:off x="4319269" y="3445548"/>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lnTo>
                  <a:pt x="0" y="0"/>
                </a:lnTo>
                <a:close/>
              </a:path>
            </a:pathLst>
          </a:custGeom>
          <a:solidFill>
            <a:srgbClr val="F8F9FE"/>
          </a:solidFill>
          <a:ln>
            <a:noFill/>
          </a:ln>
        </p:spPr>
        <p:txBody>
          <a:bodyPr/>
          <a:lstStyle/>
          <a:p>
            <a:endParaRPr lang="zh-CN" altLang="en-US"/>
          </a:p>
        </p:txBody>
      </p:sp>
      <p:sp>
        <p:nvSpPr>
          <p:cNvPr id="242" name="Freeform 245"/>
          <p:cNvSpPr/>
          <p:nvPr/>
        </p:nvSpPr>
        <p:spPr bwMode="auto">
          <a:xfrm>
            <a:off x="4446269" y="3572548"/>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2" name="Freeform 171"/>
          <p:cNvSpPr>
            <a:spLocks noEditPoints="1"/>
          </p:cNvSpPr>
          <p:nvPr/>
        </p:nvSpPr>
        <p:spPr bwMode="auto">
          <a:xfrm>
            <a:off x="2818201" y="1596559"/>
            <a:ext cx="433127" cy="438132"/>
          </a:xfrm>
          <a:custGeom>
            <a:avLst/>
            <a:gdLst>
              <a:gd name="T0" fmla="*/ 400104798 w 283"/>
              <a:gd name="T1" fmla="*/ 0 h 284"/>
              <a:gd name="T2" fmla="*/ 626831830 w 283"/>
              <a:gd name="T3" fmla="*/ 95964643 h 284"/>
              <a:gd name="T4" fmla="*/ 754865496 w 283"/>
              <a:gd name="T5" fmla="*/ 357199552 h 284"/>
              <a:gd name="T6" fmla="*/ 754865496 w 283"/>
              <a:gd name="T7" fmla="*/ 407847286 h 284"/>
              <a:gd name="T8" fmla="*/ 645502931 w 283"/>
              <a:gd name="T9" fmla="*/ 645091849 h 284"/>
              <a:gd name="T10" fmla="*/ 400104798 w 283"/>
              <a:gd name="T11" fmla="*/ 757050600 h 284"/>
              <a:gd name="T12" fmla="*/ 325418765 w 283"/>
              <a:gd name="T13" fmla="*/ 754385187 h 284"/>
              <a:gd name="T14" fmla="*/ 5334600 w 283"/>
              <a:gd name="T15" fmla="*/ 445166325 h 284"/>
              <a:gd name="T16" fmla="*/ 0 w 283"/>
              <a:gd name="T17" fmla="*/ 357199552 h 284"/>
              <a:gd name="T18" fmla="*/ 5334600 w 283"/>
              <a:gd name="T19" fmla="*/ 309217230 h 284"/>
              <a:gd name="T20" fmla="*/ 312082265 w 283"/>
              <a:gd name="T21" fmla="*/ 7996238 h 284"/>
              <a:gd name="T22" fmla="*/ 448117831 w 283"/>
              <a:gd name="T23" fmla="*/ 701072041 h 284"/>
              <a:gd name="T24" fmla="*/ 373431798 w 283"/>
              <a:gd name="T25" fmla="*/ 663751369 h 284"/>
              <a:gd name="T26" fmla="*/ 352093398 w 283"/>
              <a:gd name="T27" fmla="*/ 621101505 h 284"/>
              <a:gd name="T28" fmla="*/ 317416865 w 283"/>
              <a:gd name="T29" fmla="*/ 493148647 h 284"/>
              <a:gd name="T30" fmla="*/ 245398132 w 283"/>
              <a:gd name="T31" fmla="*/ 469158302 h 284"/>
              <a:gd name="T32" fmla="*/ 194717799 w 283"/>
              <a:gd name="T33" fmla="*/ 317215100 h 284"/>
              <a:gd name="T34" fmla="*/ 264069232 w 283"/>
              <a:gd name="T35" fmla="*/ 277229015 h 284"/>
              <a:gd name="T36" fmla="*/ 352093398 w 283"/>
              <a:gd name="T37" fmla="*/ 322545925 h 284"/>
              <a:gd name="T38" fmla="*/ 400104798 w 283"/>
              <a:gd name="T39" fmla="*/ 338540032 h 284"/>
              <a:gd name="T40" fmla="*/ 461454332 w 283"/>
              <a:gd name="T41" fmla="*/ 303886405 h 284"/>
              <a:gd name="T42" fmla="*/ 472125164 w 283"/>
              <a:gd name="T43" fmla="*/ 271898190 h 284"/>
              <a:gd name="T44" fmla="*/ 488128964 w 283"/>
              <a:gd name="T45" fmla="*/ 245242433 h 284"/>
              <a:gd name="T46" fmla="*/ 432114031 w 283"/>
              <a:gd name="T47" fmla="*/ 271898190 h 284"/>
              <a:gd name="T48" fmla="*/ 413442931 w 283"/>
              <a:gd name="T49" fmla="*/ 295890167 h 284"/>
              <a:gd name="T50" fmla="*/ 357427998 w 283"/>
              <a:gd name="T51" fmla="*/ 242575389 h 284"/>
              <a:gd name="T52" fmla="*/ 312082265 w 283"/>
              <a:gd name="T53" fmla="*/ 242575389 h 284"/>
              <a:gd name="T54" fmla="*/ 261401932 w 283"/>
              <a:gd name="T55" fmla="*/ 250573258 h 284"/>
              <a:gd name="T56" fmla="*/ 280073032 w 283"/>
              <a:gd name="T57" fmla="*/ 229248326 h 284"/>
              <a:gd name="T58" fmla="*/ 264069232 w 283"/>
              <a:gd name="T59" fmla="*/ 213254219 h 284"/>
              <a:gd name="T60" fmla="*/ 325418765 w 283"/>
              <a:gd name="T61" fmla="*/ 191927654 h 284"/>
              <a:gd name="T62" fmla="*/ 352093398 w 283"/>
              <a:gd name="T63" fmla="*/ 181266004 h 284"/>
              <a:gd name="T64" fmla="*/ 408106699 w 283"/>
              <a:gd name="T65" fmla="*/ 181266004 h 284"/>
              <a:gd name="T66" fmla="*/ 400104798 w 283"/>
              <a:gd name="T67" fmla="*/ 146612377 h 284"/>
              <a:gd name="T68" fmla="*/ 376099098 w 283"/>
              <a:gd name="T69" fmla="*/ 154608615 h 284"/>
              <a:gd name="T70" fmla="*/ 408106699 w 283"/>
              <a:gd name="T71" fmla="*/ 106626293 h 284"/>
              <a:gd name="T72" fmla="*/ 472125164 w 283"/>
              <a:gd name="T73" fmla="*/ 87966774 h 284"/>
              <a:gd name="T74" fmla="*/ 520136565 w 283"/>
              <a:gd name="T75" fmla="*/ 87966774 h 284"/>
              <a:gd name="T76" fmla="*/ 389435598 w 283"/>
              <a:gd name="T77" fmla="*/ 47982322 h 284"/>
              <a:gd name="T78" fmla="*/ 178713999 w 283"/>
              <a:gd name="T79" fmla="*/ 111958751 h 284"/>
              <a:gd name="T80" fmla="*/ 192050499 w 283"/>
              <a:gd name="T81" fmla="*/ 138614508 h 284"/>
              <a:gd name="T82" fmla="*/ 152039366 w 283"/>
              <a:gd name="T83" fmla="*/ 189262242 h 284"/>
              <a:gd name="T84" fmla="*/ 88022533 w 283"/>
              <a:gd name="T85" fmla="*/ 218585044 h 284"/>
              <a:gd name="T86" fmla="*/ 56014933 w 283"/>
              <a:gd name="T87" fmla="*/ 335874619 h 284"/>
              <a:gd name="T88" fmla="*/ 82687933 w 283"/>
              <a:gd name="T89" fmla="*/ 375859071 h 284"/>
              <a:gd name="T90" fmla="*/ 50680333 w 283"/>
              <a:gd name="T91" fmla="*/ 437170088 h 284"/>
              <a:gd name="T92" fmla="*/ 442783231 w 283"/>
              <a:gd name="T93" fmla="*/ 703737453 h 284"/>
              <a:gd name="T94" fmla="*/ 456119731 w 283"/>
              <a:gd name="T95" fmla="*/ 701072041 h 284"/>
              <a:gd name="T96" fmla="*/ 680179463 w 283"/>
              <a:gd name="T97" fmla="*/ 514475211 h 284"/>
              <a:gd name="T98" fmla="*/ 698850564 w 283"/>
              <a:gd name="T99" fmla="*/ 450498782 h 284"/>
              <a:gd name="T100" fmla="*/ 674844863 w 283"/>
              <a:gd name="T101" fmla="*/ 423841393 h 284"/>
              <a:gd name="T102" fmla="*/ 626831830 w 283"/>
              <a:gd name="T103" fmla="*/ 399851048 h 284"/>
              <a:gd name="T104" fmla="*/ 586820698 w 283"/>
              <a:gd name="T105" fmla="*/ 394518591 h 284"/>
              <a:gd name="T106" fmla="*/ 520136565 w 283"/>
              <a:gd name="T107" fmla="*/ 389187766 h 284"/>
              <a:gd name="T108" fmla="*/ 496130864 w 283"/>
              <a:gd name="T109" fmla="*/ 415845155 h 284"/>
              <a:gd name="T110" fmla="*/ 538809297 w 283"/>
              <a:gd name="T111" fmla="*/ 426506805 h 284"/>
              <a:gd name="T112" fmla="*/ 568149597 w 283"/>
              <a:gd name="T113" fmla="*/ 429173850 h 284"/>
              <a:gd name="T114" fmla="*/ 504132764 w 283"/>
              <a:gd name="T115" fmla="*/ 549128838 h 284"/>
              <a:gd name="T116" fmla="*/ 469456232 w 283"/>
              <a:gd name="T117" fmla="*/ 671749239 h 28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83" h="284">
                <a:moveTo>
                  <a:pt x="133" y="0"/>
                </a:moveTo>
                <a:cubicBezTo>
                  <a:pt x="139" y="0"/>
                  <a:pt x="144" y="0"/>
                  <a:pt x="150" y="0"/>
                </a:cubicBezTo>
                <a:cubicBezTo>
                  <a:pt x="154" y="1"/>
                  <a:pt x="157" y="1"/>
                  <a:pt x="161" y="2"/>
                </a:cubicBezTo>
                <a:cubicBezTo>
                  <a:pt x="189" y="6"/>
                  <a:pt x="214" y="17"/>
                  <a:pt x="235" y="36"/>
                </a:cubicBezTo>
                <a:cubicBezTo>
                  <a:pt x="260" y="58"/>
                  <a:pt x="275" y="85"/>
                  <a:pt x="281" y="118"/>
                </a:cubicBezTo>
                <a:cubicBezTo>
                  <a:pt x="282" y="123"/>
                  <a:pt x="283" y="129"/>
                  <a:pt x="283" y="134"/>
                </a:cubicBezTo>
                <a:cubicBezTo>
                  <a:pt x="283" y="139"/>
                  <a:pt x="283" y="145"/>
                  <a:pt x="283" y="151"/>
                </a:cubicBezTo>
                <a:cubicBezTo>
                  <a:pt x="283" y="151"/>
                  <a:pt x="283" y="152"/>
                  <a:pt x="283" y="153"/>
                </a:cubicBezTo>
                <a:cubicBezTo>
                  <a:pt x="282" y="159"/>
                  <a:pt x="282" y="164"/>
                  <a:pt x="281" y="169"/>
                </a:cubicBezTo>
                <a:cubicBezTo>
                  <a:pt x="275" y="197"/>
                  <a:pt x="263" y="221"/>
                  <a:pt x="242" y="242"/>
                </a:cubicBezTo>
                <a:cubicBezTo>
                  <a:pt x="221" y="263"/>
                  <a:pt x="196" y="277"/>
                  <a:pt x="166" y="282"/>
                </a:cubicBezTo>
                <a:cubicBezTo>
                  <a:pt x="161" y="283"/>
                  <a:pt x="155" y="283"/>
                  <a:pt x="150" y="284"/>
                </a:cubicBezTo>
                <a:cubicBezTo>
                  <a:pt x="144" y="284"/>
                  <a:pt x="139" y="284"/>
                  <a:pt x="133" y="284"/>
                </a:cubicBezTo>
                <a:cubicBezTo>
                  <a:pt x="129" y="284"/>
                  <a:pt x="126" y="283"/>
                  <a:pt x="122" y="283"/>
                </a:cubicBezTo>
                <a:cubicBezTo>
                  <a:pt x="94" y="279"/>
                  <a:pt x="69" y="268"/>
                  <a:pt x="48" y="249"/>
                </a:cubicBezTo>
                <a:cubicBezTo>
                  <a:pt x="23" y="227"/>
                  <a:pt x="8" y="199"/>
                  <a:pt x="2" y="167"/>
                </a:cubicBezTo>
                <a:cubicBezTo>
                  <a:pt x="1" y="161"/>
                  <a:pt x="0" y="156"/>
                  <a:pt x="0" y="151"/>
                </a:cubicBezTo>
                <a:cubicBezTo>
                  <a:pt x="0" y="145"/>
                  <a:pt x="0" y="139"/>
                  <a:pt x="0" y="134"/>
                </a:cubicBezTo>
                <a:cubicBezTo>
                  <a:pt x="0" y="133"/>
                  <a:pt x="0" y="132"/>
                  <a:pt x="0" y="131"/>
                </a:cubicBezTo>
                <a:cubicBezTo>
                  <a:pt x="1" y="126"/>
                  <a:pt x="1" y="121"/>
                  <a:pt x="2" y="116"/>
                </a:cubicBezTo>
                <a:cubicBezTo>
                  <a:pt x="8" y="87"/>
                  <a:pt x="20" y="63"/>
                  <a:pt x="41" y="43"/>
                </a:cubicBezTo>
                <a:cubicBezTo>
                  <a:pt x="62" y="21"/>
                  <a:pt x="87" y="8"/>
                  <a:pt x="117" y="3"/>
                </a:cubicBezTo>
                <a:cubicBezTo>
                  <a:pt x="122" y="2"/>
                  <a:pt x="128" y="1"/>
                  <a:pt x="133" y="0"/>
                </a:cubicBezTo>
                <a:close/>
                <a:moveTo>
                  <a:pt x="168" y="263"/>
                </a:moveTo>
                <a:cubicBezTo>
                  <a:pt x="166" y="262"/>
                  <a:pt x="164" y="263"/>
                  <a:pt x="162" y="262"/>
                </a:cubicBezTo>
                <a:cubicBezTo>
                  <a:pt x="153" y="260"/>
                  <a:pt x="147" y="254"/>
                  <a:pt x="140" y="249"/>
                </a:cubicBezTo>
                <a:cubicBezTo>
                  <a:pt x="136" y="246"/>
                  <a:pt x="133" y="242"/>
                  <a:pt x="132" y="237"/>
                </a:cubicBezTo>
                <a:cubicBezTo>
                  <a:pt x="132" y="236"/>
                  <a:pt x="132" y="235"/>
                  <a:pt x="132" y="233"/>
                </a:cubicBezTo>
                <a:cubicBezTo>
                  <a:pt x="130" y="222"/>
                  <a:pt x="128" y="210"/>
                  <a:pt x="126" y="199"/>
                </a:cubicBezTo>
                <a:cubicBezTo>
                  <a:pt x="125" y="194"/>
                  <a:pt x="123" y="189"/>
                  <a:pt x="119" y="185"/>
                </a:cubicBezTo>
                <a:cubicBezTo>
                  <a:pt x="117" y="181"/>
                  <a:pt x="113" y="179"/>
                  <a:pt x="108" y="179"/>
                </a:cubicBezTo>
                <a:cubicBezTo>
                  <a:pt x="103" y="178"/>
                  <a:pt x="97" y="178"/>
                  <a:pt x="92" y="176"/>
                </a:cubicBezTo>
                <a:cubicBezTo>
                  <a:pt x="78" y="174"/>
                  <a:pt x="68" y="163"/>
                  <a:pt x="66" y="150"/>
                </a:cubicBezTo>
                <a:cubicBezTo>
                  <a:pt x="64" y="139"/>
                  <a:pt x="67" y="129"/>
                  <a:pt x="73" y="119"/>
                </a:cubicBezTo>
                <a:cubicBezTo>
                  <a:pt x="79" y="110"/>
                  <a:pt x="89" y="108"/>
                  <a:pt x="99" y="104"/>
                </a:cubicBezTo>
                <a:cubicBezTo>
                  <a:pt x="99" y="104"/>
                  <a:pt x="99" y="104"/>
                  <a:pt x="99" y="104"/>
                </a:cubicBezTo>
                <a:cubicBezTo>
                  <a:pt x="106" y="103"/>
                  <a:pt x="112" y="106"/>
                  <a:pt x="117" y="110"/>
                </a:cubicBezTo>
                <a:cubicBezTo>
                  <a:pt x="122" y="113"/>
                  <a:pt x="127" y="117"/>
                  <a:pt x="132" y="121"/>
                </a:cubicBezTo>
                <a:cubicBezTo>
                  <a:pt x="136" y="125"/>
                  <a:pt x="141" y="127"/>
                  <a:pt x="147" y="127"/>
                </a:cubicBezTo>
                <a:cubicBezTo>
                  <a:pt x="148" y="128"/>
                  <a:pt x="149" y="127"/>
                  <a:pt x="150" y="127"/>
                </a:cubicBezTo>
                <a:cubicBezTo>
                  <a:pt x="153" y="125"/>
                  <a:pt x="156" y="123"/>
                  <a:pt x="159" y="122"/>
                </a:cubicBezTo>
                <a:cubicBezTo>
                  <a:pt x="163" y="119"/>
                  <a:pt x="169" y="117"/>
                  <a:pt x="173" y="114"/>
                </a:cubicBezTo>
                <a:cubicBezTo>
                  <a:pt x="176" y="113"/>
                  <a:pt x="178" y="111"/>
                  <a:pt x="179" y="109"/>
                </a:cubicBezTo>
                <a:cubicBezTo>
                  <a:pt x="174" y="107"/>
                  <a:pt x="173" y="106"/>
                  <a:pt x="177" y="102"/>
                </a:cubicBezTo>
                <a:cubicBezTo>
                  <a:pt x="179" y="100"/>
                  <a:pt x="181" y="99"/>
                  <a:pt x="183" y="97"/>
                </a:cubicBezTo>
                <a:cubicBezTo>
                  <a:pt x="184" y="95"/>
                  <a:pt x="185" y="93"/>
                  <a:pt x="183" y="92"/>
                </a:cubicBezTo>
                <a:cubicBezTo>
                  <a:pt x="181" y="91"/>
                  <a:pt x="179" y="89"/>
                  <a:pt x="177" y="89"/>
                </a:cubicBezTo>
                <a:cubicBezTo>
                  <a:pt x="170" y="90"/>
                  <a:pt x="163" y="94"/>
                  <a:pt x="162" y="102"/>
                </a:cubicBezTo>
                <a:cubicBezTo>
                  <a:pt x="161" y="105"/>
                  <a:pt x="162" y="108"/>
                  <a:pt x="163" y="111"/>
                </a:cubicBezTo>
                <a:cubicBezTo>
                  <a:pt x="160" y="111"/>
                  <a:pt x="158" y="111"/>
                  <a:pt x="155" y="111"/>
                </a:cubicBezTo>
                <a:cubicBezTo>
                  <a:pt x="150" y="109"/>
                  <a:pt x="147" y="106"/>
                  <a:pt x="144" y="102"/>
                </a:cubicBezTo>
                <a:cubicBezTo>
                  <a:pt x="141" y="98"/>
                  <a:pt x="138" y="95"/>
                  <a:pt x="134" y="91"/>
                </a:cubicBezTo>
                <a:cubicBezTo>
                  <a:pt x="130" y="86"/>
                  <a:pt x="124" y="86"/>
                  <a:pt x="119" y="89"/>
                </a:cubicBezTo>
                <a:cubicBezTo>
                  <a:pt x="118" y="89"/>
                  <a:pt x="117" y="90"/>
                  <a:pt x="117" y="91"/>
                </a:cubicBezTo>
                <a:cubicBezTo>
                  <a:pt x="115" y="99"/>
                  <a:pt x="105" y="103"/>
                  <a:pt x="98" y="98"/>
                </a:cubicBezTo>
                <a:cubicBezTo>
                  <a:pt x="96" y="97"/>
                  <a:pt x="96" y="95"/>
                  <a:pt x="98" y="94"/>
                </a:cubicBezTo>
                <a:cubicBezTo>
                  <a:pt x="100" y="93"/>
                  <a:pt x="101" y="93"/>
                  <a:pt x="103" y="92"/>
                </a:cubicBezTo>
                <a:cubicBezTo>
                  <a:pt x="107" y="91"/>
                  <a:pt x="108" y="90"/>
                  <a:pt x="105" y="86"/>
                </a:cubicBezTo>
                <a:cubicBezTo>
                  <a:pt x="104" y="85"/>
                  <a:pt x="102" y="84"/>
                  <a:pt x="101" y="82"/>
                </a:cubicBezTo>
                <a:cubicBezTo>
                  <a:pt x="100" y="81"/>
                  <a:pt x="100" y="81"/>
                  <a:pt x="99" y="80"/>
                </a:cubicBezTo>
                <a:cubicBezTo>
                  <a:pt x="100" y="80"/>
                  <a:pt x="101" y="80"/>
                  <a:pt x="102" y="80"/>
                </a:cubicBezTo>
                <a:cubicBezTo>
                  <a:pt x="109" y="79"/>
                  <a:pt x="116" y="77"/>
                  <a:pt x="122" y="72"/>
                </a:cubicBezTo>
                <a:cubicBezTo>
                  <a:pt x="123" y="71"/>
                  <a:pt x="125" y="70"/>
                  <a:pt x="123" y="68"/>
                </a:cubicBezTo>
                <a:cubicBezTo>
                  <a:pt x="126" y="66"/>
                  <a:pt x="129" y="66"/>
                  <a:pt x="132" y="68"/>
                </a:cubicBezTo>
                <a:cubicBezTo>
                  <a:pt x="134" y="69"/>
                  <a:pt x="137" y="70"/>
                  <a:pt x="139" y="72"/>
                </a:cubicBezTo>
                <a:cubicBezTo>
                  <a:pt x="146" y="75"/>
                  <a:pt x="150" y="74"/>
                  <a:pt x="153" y="68"/>
                </a:cubicBezTo>
                <a:cubicBezTo>
                  <a:pt x="154" y="66"/>
                  <a:pt x="155" y="64"/>
                  <a:pt x="156" y="63"/>
                </a:cubicBezTo>
                <a:cubicBezTo>
                  <a:pt x="157" y="58"/>
                  <a:pt x="155" y="55"/>
                  <a:pt x="150" y="55"/>
                </a:cubicBezTo>
                <a:cubicBezTo>
                  <a:pt x="149" y="55"/>
                  <a:pt x="147" y="56"/>
                  <a:pt x="146" y="56"/>
                </a:cubicBezTo>
                <a:cubicBezTo>
                  <a:pt x="144" y="57"/>
                  <a:pt x="142" y="58"/>
                  <a:pt x="141" y="58"/>
                </a:cubicBezTo>
                <a:cubicBezTo>
                  <a:pt x="139" y="56"/>
                  <a:pt x="140" y="54"/>
                  <a:pt x="141" y="52"/>
                </a:cubicBezTo>
                <a:cubicBezTo>
                  <a:pt x="144" y="47"/>
                  <a:pt x="148" y="43"/>
                  <a:pt x="153" y="40"/>
                </a:cubicBezTo>
                <a:cubicBezTo>
                  <a:pt x="159" y="36"/>
                  <a:pt x="165" y="32"/>
                  <a:pt x="173" y="31"/>
                </a:cubicBezTo>
                <a:cubicBezTo>
                  <a:pt x="174" y="31"/>
                  <a:pt x="176" y="32"/>
                  <a:pt x="177" y="33"/>
                </a:cubicBezTo>
                <a:cubicBezTo>
                  <a:pt x="179" y="34"/>
                  <a:pt x="182" y="36"/>
                  <a:pt x="184" y="37"/>
                </a:cubicBezTo>
                <a:cubicBezTo>
                  <a:pt x="189" y="38"/>
                  <a:pt x="193" y="37"/>
                  <a:pt x="195" y="33"/>
                </a:cubicBezTo>
                <a:cubicBezTo>
                  <a:pt x="195" y="31"/>
                  <a:pt x="195" y="30"/>
                  <a:pt x="193" y="29"/>
                </a:cubicBezTo>
                <a:cubicBezTo>
                  <a:pt x="178" y="22"/>
                  <a:pt x="162" y="19"/>
                  <a:pt x="146" y="18"/>
                </a:cubicBezTo>
                <a:cubicBezTo>
                  <a:pt x="124" y="18"/>
                  <a:pt x="104" y="22"/>
                  <a:pt x="85" y="32"/>
                </a:cubicBezTo>
                <a:cubicBezTo>
                  <a:pt x="79" y="35"/>
                  <a:pt x="73" y="39"/>
                  <a:pt x="67" y="42"/>
                </a:cubicBezTo>
                <a:cubicBezTo>
                  <a:pt x="69" y="43"/>
                  <a:pt x="70" y="44"/>
                  <a:pt x="71" y="45"/>
                </a:cubicBezTo>
                <a:cubicBezTo>
                  <a:pt x="74" y="47"/>
                  <a:pt x="74" y="49"/>
                  <a:pt x="72" y="52"/>
                </a:cubicBezTo>
                <a:cubicBezTo>
                  <a:pt x="71" y="52"/>
                  <a:pt x="71" y="53"/>
                  <a:pt x="70" y="54"/>
                </a:cubicBezTo>
                <a:cubicBezTo>
                  <a:pt x="67" y="61"/>
                  <a:pt x="63" y="67"/>
                  <a:pt x="57" y="71"/>
                </a:cubicBezTo>
                <a:cubicBezTo>
                  <a:pt x="51" y="77"/>
                  <a:pt x="44" y="81"/>
                  <a:pt x="36" y="80"/>
                </a:cubicBezTo>
                <a:cubicBezTo>
                  <a:pt x="35" y="80"/>
                  <a:pt x="34" y="81"/>
                  <a:pt x="33" y="82"/>
                </a:cubicBezTo>
                <a:cubicBezTo>
                  <a:pt x="26" y="94"/>
                  <a:pt x="22" y="108"/>
                  <a:pt x="19" y="122"/>
                </a:cubicBezTo>
                <a:cubicBezTo>
                  <a:pt x="19" y="124"/>
                  <a:pt x="19" y="125"/>
                  <a:pt x="21" y="126"/>
                </a:cubicBezTo>
                <a:cubicBezTo>
                  <a:pt x="26" y="127"/>
                  <a:pt x="30" y="130"/>
                  <a:pt x="32" y="134"/>
                </a:cubicBezTo>
                <a:cubicBezTo>
                  <a:pt x="33" y="137"/>
                  <a:pt x="33" y="139"/>
                  <a:pt x="31" y="141"/>
                </a:cubicBezTo>
                <a:cubicBezTo>
                  <a:pt x="25" y="146"/>
                  <a:pt x="21" y="154"/>
                  <a:pt x="19" y="162"/>
                </a:cubicBezTo>
                <a:cubicBezTo>
                  <a:pt x="19" y="162"/>
                  <a:pt x="19" y="163"/>
                  <a:pt x="19" y="164"/>
                </a:cubicBezTo>
                <a:cubicBezTo>
                  <a:pt x="23" y="185"/>
                  <a:pt x="31" y="204"/>
                  <a:pt x="45" y="220"/>
                </a:cubicBezTo>
                <a:cubicBezTo>
                  <a:pt x="77" y="258"/>
                  <a:pt x="117" y="272"/>
                  <a:pt x="166" y="264"/>
                </a:cubicBezTo>
                <a:cubicBezTo>
                  <a:pt x="167" y="264"/>
                  <a:pt x="167" y="263"/>
                  <a:pt x="168" y="263"/>
                </a:cubicBezTo>
                <a:cubicBezTo>
                  <a:pt x="169" y="263"/>
                  <a:pt x="170" y="263"/>
                  <a:pt x="171" y="263"/>
                </a:cubicBezTo>
                <a:cubicBezTo>
                  <a:pt x="174" y="262"/>
                  <a:pt x="176" y="261"/>
                  <a:pt x="179" y="261"/>
                </a:cubicBezTo>
                <a:cubicBezTo>
                  <a:pt x="214" y="249"/>
                  <a:pt x="239" y="226"/>
                  <a:pt x="255" y="193"/>
                </a:cubicBezTo>
                <a:cubicBezTo>
                  <a:pt x="258" y="185"/>
                  <a:pt x="261" y="177"/>
                  <a:pt x="263" y="168"/>
                </a:cubicBezTo>
                <a:cubicBezTo>
                  <a:pt x="262" y="168"/>
                  <a:pt x="262" y="168"/>
                  <a:pt x="262" y="169"/>
                </a:cubicBezTo>
                <a:cubicBezTo>
                  <a:pt x="258" y="172"/>
                  <a:pt x="256" y="172"/>
                  <a:pt x="255" y="167"/>
                </a:cubicBezTo>
                <a:cubicBezTo>
                  <a:pt x="254" y="164"/>
                  <a:pt x="254" y="162"/>
                  <a:pt x="253" y="159"/>
                </a:cubicBezTo>
                <a:cubicBezTo>
                  <a:pt x="252" y="153"/>
                  <a:pt x="249" y="151"/>
                  <a:pt x="243" y="151"/>
                </a:cubicBezTo>
                <a:cubicBezTo>
                  <a:pt x="240" y="150"/>
                  <a:pt x="238" y="151"/>
                  <a:pt x="235" y="150"/>
                </a:cubicBezTo>
                <a:cubicBezTo>
                  <a:pt x="231" y="150"/>
                  <a:pt x="227" y="149"/>
                  <a:pt x="222" y="148"/>
                </a:cubicBezTo>
                <a:cubicBezTo>
                  <a:pt x="222" y="148"/>
                  <a:pt x="221" y="148"/>
                  <a:pt x="220" y="148"/>
                </a:cubicBezTo>
                <a:cubicBezTo>
                  <a:pt x="216" y="150"/>
                  <a:pt x="212" y="150"/>
                  <a:pt x="208" y="149"/>
                </a:cubicBezTo>
                <a:cubicBezTo>
                  <a:pt x="204" y="148"/>
                  <a:pt x="199" y="147"/>
                  <a:pt x="195" y="146"/>
                </a:cubicBezTo>
                <a:cubicBezTo>
                  <a:pt x="188" y="145"/>
                  <a:pt x="186" y="148"/>
                  <a:pt x="186" y="154"/>
                </a:cubicBezTo>
                <a:cubicBezTo>
                  <a:pt x="186" y="155"/>
                  <a:pt x="186" y="156"/>
                  <a:pt x="186" y="156"/>
                </a:cubicBezTo>
                <a:cubicBezTo>
                  <a:pt x="187" y="161"/>
                  <a:pt x="189" y="163"/>
                  <a:pt x="193" y="162"/>
                </a:cubicBezTo>
                <a:cubicBezTo>
                  <a:pt x="196" y="162"/>
                  <a:pt x="199" y="161"/>
                  <a:pt x="202" y="160"/>
                </a:cubicBezTo>
                <a:cubicBezTo>
                  <a:pt x="205" y="160"/>
                  <a:pt x="208" y="158"/>
                  <a:pt x="210" y="158"/>
                </a:cubicBezTo>
                <a:cubicBezTo>
                  <a:pt x="213" y="157"/>
                  <a:pt x="214" y="158"/>
                  <a:pt x="213" y="161"/>
                </a:cubicBezTo>
                <a:cubicBezTo>
                  <a:pt x="213" y="163"/>
                  <a:pt x="212" y="165"/>
                  <a:pt x="211" y="166"/>
                </a:cubicBezTo>
                <a:cubicBezTo>
                  <a:pt x="203" y="180"/>
                  <a:pt x="196" y="193"/>
                  <a:pt x="189" y="206"/>
                </a:cubicBezTo>
                <a:cubicBezTo>
                  <a:pt x="183" y="216"/>
                  <a:pt x="179" y="226"/>
                  <a:pt x="177" y="237"/>
                </a:cubicBezTo>
                <a:cubicBezTo>
                  <a:pt x="176" y="242"/>
                  <a:pt x="176" y="247"/>
                  <a:pt x="176" y="252"/>
                </a:cubicBezTo>
                <a:cubicBezTo>
                  <a:pt x="176" y="258"/>
                  <a:pt x="173" y="262"/>
                  <a:pt x="168" y="263"/>
                </a:cubicBezTo>
                <a:close/>
              </a:path>
            </a:pathLst>
          </a:custGeom>
          <a:solidFill>
            <a:schemeClr val="tx1">
              <a:lumMod val="85000"/>
              <a:lumOff val="15000"/>
            </a:schemeClr>
          </a:solidFill>
          <a:ln>
            <a:noFill/>
          </a:ln>
        </p:spPr>
        <p:txBody>
          <a:bodyPr/>
          <a:lstStyle/>
          <a:p>
            <a:endParaRPr lang="zh-CN" altLang="en-US"/>
          </a:p>
        </p:txBody>
      </p:sp>
      <p:sp>
        <p:nvSpPr>
          <p:cNvPr id="41" name="Freeform 216"/>
          <p:cNvSpPr>
            <a:spLocks noEditPoints="1"/>
          </p:cNvSpPr>
          <p:nvPr/>
        </p:nvSpPr>
        <p:spPr bwMode="auto">
          <a:xfrm>
            <a:off x="6184608" y="1349717"/>
            <a:ext cx="567084" cy="859760"/>
          </a:xfrm>
          <a:custGeom>
            <a:avLst/>
            <a:gdLst>
              <a:gd name="T0" fmla="*/ 690510382 w 306"/>
              <a:gd name="T1" fmla="*/ 903517182 h 461"/>
              <a:gd name="T2" fmla="*/ 690510382 w 306"/>
              <a:gd name="T3" fmla="*/ 903517182 h 461"/>
              <a:gd name="T4" fmla="*/ 690510382 w 306"/>
              <a:gd name="T5" fmla="*/ 903517182 h 461"/>
              <a:gd name="T6" fmla="*/ 690510382 w 306"/>
              <a:gd name="T7" fmla="*/ 903517182 h 461"/>
              <a:gd name="T8" fmla="*/ 690510382 w 306"/>
              <a:gd name="T9" fmla="*/ 903517182 h 461"/>
              <a:gd name="T10" fmla="*/ 690510382 w 306"/>
              <a:gd name="T11" fmla="*/ 903517182 h 461"/>
              <a:gd name="T12" fmla="*/ 690510382 w 306"/>
              <a:gd name="T13" fmla="*/ 903517182 h 461"/>
              <a:gd name="T14" fmla="*/ 690510382 w 306"/>
              <a:gd name="T15" fmla="*/ 903517182 h 461"/>
              <a:gd name="T16" fmla="*/ 690510382 w 306"/>
              <a:gd name="T17" fmla="*/ 903517182 h 461"/>
              <a:gd name="T18" fmla="*/ 698313965 w 306"/>
              <a:gd name="T19" fmla="*/ 903517182 h 461"/>
              <a:gd name="T20" fmla="*/ 698313965 w 306"/>
              <a:gd name="T21" fmla="*/ 903517182 h 461"/>
              <a:gd name="T22" fmla="*/ 698313965 w 306"/>
              <a:gd name="T23" fmla="*/ 903517182 h 461"/>
              <a:gd name="T24" fmla="*/ 698313965 w 306"/>
              <a:gd name="T25" fmla="*/ 903517182 h 461"/>
              <a:gd name="T26" fmla="*/ 698313965 w 306"/>
              <a:gd name="T27" fmla="*/ 903517182 h 461"/>
              <a:gd name="T28" fmla="*/ 503254033 w 306"/>
              <a:gd name="T29" fmla="*/ 0 h 461"/>
              <a:gd name="T30" fmla="*/ 3901792 w 306"/>
              <a:gd name="T31" fmla="*/ 0 h 461"/>
              <a:gd name="T32" fmla="*/ 690510382 w 306"/>
              <a:gd name="T33" fmla="*/ 895729023 h 461"/>
              <a:gd name="T34" fmla="*/ 0 w 306"/>
              <a:gd name="T35" fmla="*/ 1795351139 h 461"/>
              <a:gd name="T36" fmla="*/ 499352241 w 306"/>
              <a:gd name="T37" fmla="*/ 1795351139 h 461"/>
              <a:gd name="T38" fmla="*/ 1193764415 w 306"/>
              <a:gd name="T39" fmla="*/ 895729023 h 461"/>
              <a:gd name="T40" fmla="*/ 503254033 w 306"/>
              <a:gd name="T41" fmla="*/ 0 h 46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06" h="461">
                <a:moveTo>
                  <a:pt x="177" y="232"/>
                </a:moveTo>
                <a:lnTo>
                  <a:pt x="177" y="232"/>
                </a:lnTo>
                <a:close/>
                <a:moveTo>
                  <a:pt x="177" y="232"/>
                </a:moveTo>
                <a:lnTo>
                  <a:pt x="177" y="232"/>
                </a:lnTo>
                <a:close/>
                <a:moveTo>
                  <a:pt x="177" y="232"/>
                </a:moveTo>
                <a:lnTo>
                  <a:pt x="177" y="232"/>
                </a:lnTo>
                <a:close/>
                <a:moveTo>
                  <a:pt x="179" y="232"/>
                </a:moveTo>
                <a:lnTo>
                  <a:pt x="179" y="232"/>
                </a:lnTo>
                <a:close/>
                <a:moveTo>
                  <a:pt x="129" y="0"/>
                </a:moveTo>
                <a:lnTo>
                  <a:pt x="1" y="0"/>
                </a:lnTo>
                <a:lnTo>
                  <a:pt x="177" y="230"/>
                </a:lnTo>
                <a:lnTo>
                  <a:pt x="0" y="461"/>
                </a:lnTo>
                <a:lnTo>
                  <a:pt x="128" y="461"/>
                </a:lnTo>
                <a:lnTo>
                  <a:pt x="306" y="230"/>
                </a:lnTo>
                <a:lnTo>
                  <a:pt x="129" y="0"/>
                </a:lnTo>
                <a:close/>
              </a:path>
            </a:pathLst>
          </a:custGeom>
          <a:solidFill>
            <a:srgbClr val="F8F9FE"/>
          </a:solidFill>
          <a:ln>
            <a:noFill/>
          </a:ln>
        </p:spPr>
        <p:txBody>
          <a:bodyPr/>
          <a:p>
            <a:endParaRPr lang="zh-CN" altLang="en-US"/>
          </a:p>
        </p:txBody>
      </p:sp>
      <p:sp>
        <p:nvSpPr>
          <p:cNvPr id="42" name="Freeform 216"/>
          <p:cNvSpPr>
            <a:spLocks noEditPoints="1"/>
          </p:cNvSpPr>
          <p:nvPr/>
        </p:nvSpPr>
        <p:spPr bwMode="auto">
          <a:xfrm>
            <a:off x="6998043" y="1349717"/>
            <a:ext cx="567084" cy="859760"/>
          </a:xfrm>
          <a:custGeom>
            <a:avLst/>
            <a:gdLst>
              <a:gd name="T0" fmla="*/ 690510382 w 306"/>
              <a:gd name="T1" fmla="*/ 903517182 h 461"/>
              <a:gd name="T2" fmla="*/ 690510382 w 306"/>
              <a:gd name="T3" fmla="*/ 903517182 h 461"/>
              <a:gd name="T4" fmla="*/ 690510382 w 306"/>
              <a:gd name="T5" fmla="*/ 903517182 h 461"/>
              <a:gd name="T6" fmla="*/ 690510382 w 306"/>
              <a:gd name="T7" fmla="*/ 903517182 h 461"/>
              <a:gd name="T8" fmla="*/ 690510382 w 306"/>
              <a:gd name="T9" fmla="*/ 903517182 h 461"/>
              <a:gd name="T10" fmla="*/ 690510382 w 306"/>
              <a:gd name="T11" fmla="*/ 903517182 h 461"/>
              <a:gd name="T12" fmla="*/ 690510382 w 306"/>
              <a:gd name="T13" fmla="*/ 903517182 h 461"/>
              <a:gd name="T14" fmla="*/ 690510382 w 306"/>
              <a:gd name="T15" fmla="*/ 903517182 h 461"/>
              <a:gd name="T16" fmla="*/ 690510382 w 306"/>
              <a:gd name="T17" fmla="*/ 903517182 h 461"/>
              <a:gd name="T18" fmla="*/ 698313965 w 306"/>
              <a:gd name="T19" fmla="*/ 903517182 h 461"/>
              <a:gd name="T20" fmla="*/ 698313965 w 306"/>
              <a:gd name="T21" fmla="*/ 903517182 h 461"/>
              <a:gd name="T22" fmla="*/ 698313965 w 306"/>
              <a:gd name="T23" fmla="*/ 903517182 h 461"/>
              <a:gd name="T24" fmla="*/ 698313965 w 306"/>
              <a:gd name="T25" fmla="*/ 903517182 h 461"/>
              <a:gd name="T26" fmla="*/ 698313965 w 306"/>
              <a:gd name="T27" fmla="*/ 903517182 h 461"/>
              <a:gd name="T28" fmla="*/ 503254033 w 306"/>
              <a:gd name="T29" fmla="*/ 0 h 461"/>
              <a:gd name="T30" fmla="*/ 3901792 w 306"/>
              <a:gd name="T31" fmla="*/ 0 h 461"/>
              <a:gd name="T32" fmla="*/ 690510382 w 306"/>
              <a:gd name="T33" fmla="*/ 895729023 h 461"/>
              <a:gd name="T34" fmla="*/ 0 w 306"/>
              <a:gd name="T35" fmla="*/ 1795351139 h 461"/>
              <a:gd name="T36" fmla="*/ 499352241 w 306"/>
              <a:gd name="T37" fmla="*/ 1795351139 h 461"/>
              <a:gd name="T38" fmla="*/ 1193764415 w 306"/>
              <a:gd name="T39" fmla="*/ 895729023 h 461"/>
              <a:gd name="T40" fmla="*/ 503254033 w 306"/>
              <a:gd name="T41" fmla="*/ 0 h 46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06" h="461">
                <a:moveTo>
                  <a:pt x="177" y="232"/>
                </a:moveTo>
                <a:lnTo>
                  <a:pt x="177" y="232"/>
                </a:lnTo>
                <a:close/>
                <a:moveTo>
                  <a:pt x="177" y="232"/>
                </a:moveTo>
                <a:lnTo>
                  <a:pt x="177" y="232"/>
                </a:lnTo>
                <a:close/>
                <a:moveTo>
                  <a:pt x="177" y="232"/>
                </a:moveTo>
                <a:lnTo>
                  <a:pt x="177" y="232"/>
                </a:lnTo>
                <a:close/>
                <a:moveTo>
                  <a:pt x="179" y="232"/>
                </a:moveTo>
                <a:lnTo>
                  <a:pt x="179" y="232"/>
                </a:lnTo>
                <a:close/>
                <a:moveTo>
                  <a:pt x="129" y="0"/>
                </a:moveTo>
                <a:lnTo>
                  <a:pt x="1" y="0"/>
                </a:lnTo>
                <a:lnTo>
                  <a:pt x="177" y="230"/>
                </a:lnTo>
                <a:lnTo>
                  <a:pt x="0" y="461"/>
                </a:lnTo>
                <a:lnTo>
                  <a:pt x="128" y="461"/>
                </a:lnTo>
                <a:lnTo>
                  <a:pt x="306" y="230"/>
                </a:lnTo>
                <a:lnTo>
                  <a:pt x="129" y="0"/>
                </a:lnTo>
                <a:close/>
              </a:path>
            </a:pathLst>
          </a:custGeom>
          <a:solidFill>
            <a:srgbClr val="F8F9FE"/>
          </a:solidFill>
          <a:ln>
            <a:noFill/>
          </a:ln>
        </p:spPr>
        <p:txBody>
          <a:bodyPr/>
          <a:lstStyle/>
          <a:p>
            <a:endParaRPr lang="zh-CN" altLang="en-US"/>
          </a:p>
        </p:txBody>
      </p:sp>
      <p:sp>
        <p:nvSpPr>
          <p:cNvPr id="77" name="Freeform 216"/>
          <p:cNvSpPr>
            <a:spLocks noEditPoints="1"/>
          </p:cNvSpPr>
          <p:nvPr/>
        </p:nvSpPr>
        <p:spPr bwMode="auto">
          <a:xfrm>
            <a:off x="8269948" y="1349717"/>
            <a:ext cx="567084" cy="859760"/>
          </a:xfrm>
          <a:custGeom>
            <a:avLst/>
            <a:gdLst>
              <a:gd name="T0" fmla="*/ 690510382 w 306"/>
              <a:gd name="T1" fmla="*/ 903517182 h 461"/>
              <a:gd name="T2" fmla="*/ 690510382 w 306"/>
              <a:gd name="T3" fmla="*/ 903517182 h 461"/>
              <a:gd name="T4" fmla="*/ 690510382 w 306"/>
              <a:gd name="T5" fmla="*/ 903517182 h 461"/>
              <a:gd name="T6" fmla="*/ 690510382 w 306"/>
              <a:gd name="T7" fmla="*/ 903517182 h 461"/>
              <a:gd name="T8" fmla="*/ 690510382 w 306"/>
              <a:gd name="T9" fmla="*/ 903517182 h 461"/>
              <a:gd name="T10" fmla="*/ 690510382 w 306"/>
              <a:gd name="T11" fmla="*/ 903517182 h 461"/>
              <a:gd name="T12" fmla="*/ 690510382 w 306"/>
              <a:gd name="T13" fmla="*/ 903517182 h 461"/>
              <a:gd name="T14" fmla="*/ 690510382 w 306"/>
              <a:gd name="T15" fmla="*/ 903517182 h 461"/>
              <a:gd name="T16" fmla="*/ 690510382 w 306"/>
              <a:gd name="T17" fmla="*/ 903517182 h 461"/>
              <a:gd name="T18" fmla="*/ 698313965 w 306"/>
              <a:gd name="T19" fmla="*/ 903517182 h 461"/>
              <a:gd name="T20" fmla="*/ 698313965 w 306"/>
              <a:gd name="T21" fmla="*/ 903517182 h 461"/>
              <a:gd name="T22" fmla="*/ 698313965 w 306"/>
              <a:gd name="T23" fmla="*/ 903517182 h 461"/>
              <a:gd name="T24" fmla="*/ 698313965 w 306"/>
              <a:gd name="T25" fmla="*/ 903517182 h 461"/>
              <a:gd name="T26" fmla="*/ 698313965 w 306"/>
              <a:gd name="T27" fmla="*/ 903517182 h 461"/>
              <a:gd name="T28" fmla="*/ 503254033 w 306"/>
              <a:gd name="T29" fmla="*/ 0 h 461"/>
              <a:gd name="T30" fmla="*/ 3901792 w 306"/>
              <a:gd name="T31" fmla="*/ 0 h 461"/>
              <a:gd name="T32" fmla="*/ 690510382 w 306"/>
              <a:gd name="T33" fmla="*/ 895729023 h 461"/>
              <a:gd name="T34" fmla="*/ 0 w 306"/>
              <a:gd name="T35" fmla="*/ 1795351139 h 461"/>
              <a:gd name="T36" fmla="*/ 499352241 w 306"/>
              <a:gd name="T37" fmla="*/ 1795351139 h 461"/>
              <a:gd name="T38" fmla="*/ 1193764415 w 306"/>
              <a:gd name="T39" fmla="*/ 895729023 h 461"/>
              <a:gd name="T40" fmla="*/ 503254033 w 306"/>
              <a:gd name="T41" fmla="*/ 0 h 46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06" h="461">
                <a:moveTo>
                  <a:pt x="177" y="232"/>
                </a:moveTo>
                <a:lnTo>
                  <a:pt x="177" y="232"/>
                </a:lnTo>
                <a:close/>
                <a:moveTo>
                  <a:pt x="177" y="232"/>
                </a:moveTo>
                <a:lnTo>
                  <a:pt x="177" y="232"/>
                </a:lnTo>
                <a:close/>
                <a:moveTo>
                  <a:pt x="177" y="232"/>
                </a:moveTo>
                <a:lnTo>
                  <a:pt x="177" y="232"/>
                </a:lnTo>
                <a:close/>
                <a:moveTo>
                  <a:pt x="179" y="232"/>
                </a:moveTo>
                <a:lnTo>
                  <a:pt x="179" y="232"/>
                </a:lnTo>
                <a:close/>
                <a:moveTo>
                  <a:pt x="129" y="0"/>
                </a:moveTo>
                <a:lnTo>
                  <a:pt x="1" y="0"/>
                </a:lnTo>
                <a:lnTo>
                  <a:pt x="177" y="230"/>
                </a:lnTo>
                <a:lnTo>
                  <a:pt x="0" y="461"/>
                </a:lnTo>
                <a:lnTo>
                  <a:pt x="128" y="461"/>
                </a:lnTo>
                <a:lnTo>
                  <a:pt x="306" y="230"/>
                </a:lnTo>
                <a:lnTo>
                  <a:pt x="129" y="0"/>
                </a:lnTo>
                <a:close/>
              </a:path>
            </a:pathLst>
          </a:custGeom>
          <a:solidFill>
            <a:srgbClr val="F8F9FE"/>
          </a:solidFill>
          <a:ln>
            <a:noFill/>
          </a:ln>
        </p:spPr>
        <p:txBody>
          <a:bodyPr/>
          <a:lstStyle/>
          <a:p>
            <a:endParaRPr lang="zh-CN" altLang="en-US"/>
          </a:p>
        </p:txBody>
      </p:sp>
      <p:sp>
        <p:nvSpPr>
          <p:cNvPr id="78" name="Freeform 216"/>
          <p:cNvSpPr>
            <a:spLocks noEditPoints="1"/>
          </p:cNvSpPr>
          <p:nvPr/>
        </p:nvSpPr>
        <p:spPr bwMode="auto">
          <a:xfrm>
            <a:off x="7702893" y="1349717"/>
            <a:ext cx="567084" cy="859760"/>
          </a:xfrm>
          <a:custGeom>
            <a:avLst/>
            <a:gdLst>
              <a:gd name="T0" fmla="*/ 690510382 w 306"/>
              <a:gd name="T1" fmla="*/ 903517182 h 461"/>
              <a:gd name="T2" fmla="*/ 690510382 w 306"/>
              <a:gd name="T3" fmla="*/ 903517182 h 461"/>
              <a:gd name="T4" fmla="*/ 690510382 w 306"/>
              <a:gd name="T5" fmla="*/ 903517182 h 461"/>
              <a:gd name="T6" fmla="*/ 690510382 w 306"/>
              <a:gd name="T7" fmla="*/ 903517182 h 461"/>
              <a:gd name="T8" fmla="*/ 690510382 w 306"/>
              <a:gd name="T9" fmla="*/ 903517182 h 461"/>
              <a:gd name="T10" fmla="*/ 690510382 w 306"/>
              <a:gd name="T11" fmla="*/ 903517182 h 461"/>
              <a:gd name="T12" fmla="*/ 690510382 w 306"/>
              <a:gd name="T13" fmla="*/ 903517182 h 461"/>
              <a:gd name="T14" fmla="*/ 690510382 w 306"/>
              <a:gd name="T15" fmla="*/ 903517182 h 461"/>
              <a:gd name="T16" fmla="*/ 690510382 w 306"/>
              <a:gd name="T17" fmla="*/ 903517182 h 461"/>
              <a:gd name="T18" fmla="*/ 698313965 w 306"/>
              <a:gd name="T19" fmla="*/ 903517182 h 461"/>
              <a:gd name="T20" fmla="*/ 698313965 w 306"/>
              <a:gd name="T21" fmla="*/ 903517182 h 461"/>
              <a:gd name="T22" fmla="*/ 698313965 w 306"/>
              <a:gd name="T23" fmla="*/ 903517182 h 461"/>
              <a:gd name="T24" fmla="*/ 698313965 w 306"/>
              <a:gd name="T25" fmla="*/ 903517182 h 461"/>
              <a:gd name="T26" fmla="*/ 698313965 w 306"/>
              <a:gd name="T27" fmla="*/ 903517182 h 461"/>
              <a:gd name="T28" fmla="*/ 503254033 w 306"/>
              <a:gd name="T29" fmla="*/ 0 h 461"/>
              <a:gd name="T30" fmla="*/ 3901792 w 306"/>
              <a:gd name="T31" fmla="*/ 0 h 461"/>
              <a:gd name="T32" fmla="*/ 690510382 w 306"/>
              <a:gd name="T33" fmla="*/ 895729023 h 461"/>
              <a:gd name="T34" fmla="*/ 0 w 306"/>
              <a:gd name="T35" fmla="*/ 1795351139 h 461"/>
              <a:gd name="T36" fmla="*/ 499352241 w 306"/>
              <a:gd name="T37" fmla="*/ 1795351139 h 461"/>
              <a:gd name="T38" fmla="*/ 1193764415 w 306"/>
              <a:gd name="T39" fmla="*/ 895729023 h 461"/>
              <a:gd name="T40" fmla="*/ 503254033 w 306"/>
              <a:gd name="T41" fmla="*/ 0 h 46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06" h="461">
                <a:moveTo>
                  <a:pt x="177" y="232"/>
                </a:moveTo>
                <a:lnTo>
                  <a:pt x="177" y="232"/>
                </a:lnTo>
                <a:close/>
                <a:moveTo>
                  <a:pt x="177" y="232"/>
                </a:moveTo>
                <a:lnTo>
                  <a:pt x="177" y="232"/>
                </a:lnTo>
                <a:close/>
                <a:moveTo>
                  <a:pt x="177" y="232"/>
                </a:moveTo>
                <a:lnTo>
                  <a:pt x="177" y="232"/>
                </a:lnTo>
                <a:close/>
                <a:moveTo>
                  <a:pt x="179" y="232"/>
                </a:moveTo>
                <a:lnTo>
                  <a:pt x="179" y="232"/>
                </a:lnTo>
                <a:close/>
                <a:moveTo>
                  <a:pt x="129" y="0"/>
                </a:moveTo>
                <a:lnTo>
                  <a:pt x="1" y="0"/>
                </a:lnTo>
                <a:lnTo>
                  <a:pt x="177" y="230"/>
                </a:lnTo>
                <a:lnTo>
                  <a:pt x="0" y="461"/>
                </a:lnTo>
                <a:lnTo>
                  <a:pt x="128" y="461"/>
                </a:lnTo>
                <a:lnTo>
                  <a:pt x="306" y="230"/>
                </a:lnTo>
                <a:lnTo>
                  <a:pt x="129" y="0"/>
                </a:lnTo>
                <a:close/>
              </a:path>
            </a:pathLst>
          </a:custGeom>
          <a:solidFill>
            <a:srgbClr val="F8F9FE"/>
          </a:solidFill>
          <a:ln>
            <a:noFill/>
          </a:ln>
        </p:spPr>
        <p:txBody>
          <a:bodyPr/>
          <a:lstStyle/>
          <a:p>
            <a:endParaRPr lang="zh-CN" altLang="en-US"/>
          </a:p>
        </p:txBody>
      </p:sp>
      <p:sp>
        <p:nvSpPr>
          <p:cNvPr id="79" name="Freeform 233"/>
          <p:cNvSpPr>
            <a:spLocks noEditPoints="1"/>
          </p:cNvSpPr>
          <p:nvPr/>
        </p:nvSpPr>
        <p:spPr bwMode="auto">
          <a:xfrm>
            <a:off x="3251210" y="1349717"/>
            <a:ext cx="565596" cy="859760"/>
          </a:xfrm>
          <a:custGeom>
            <a:avLst/>
            <a:gdLst>
              <a:gd name="T0" fmla="*/ 684809006 w 306"/>
              <a:gd name="T1" fmla="*/ 903517182 h 461"/>
              <a:gd name="T2" fmla="*/ 684809006 w 306"/>
              <a:gd name="T3" fmla="*/ 903517182 h 461"/>
              <a:gd name="T4" fmla="*/ 684809006 w 306"/>
              <a:gd name="T5" fmla="*/ 903517182 h 461"/>
              <a:gd name="T6" fmla="*/ 684809006 w 306"/>
              <a:gd name="T7" fmla="*/ 903517182 h 461"/>
              <a:gd name="T8" fmla="*/ 684809006 w 306"/>
              <a:gd name="T9" fmla="*/ 903517182 h 461"/>
              <a:gd name="T10" fmla="*/ 684809006 w 306"/>
              <a:gd name="T11" fmla="*/ 903517182 h 461"/>
              <a:gd name="T12" fmla="*/ 684809006 w 306"/>
              <a:gd name="T13" fmla="*/ 903517182 h 461"/>
              <a:gd name="T14" fmla="*/ 684809006 w 306"/>
              <a:gd name="T15" fmla="*/ 903517182 h 461"/>
              <a:gd name="T16" fmla="*/ 684809006 w 306"/>
              <a:gd name="T17" fmla="*/ 903517182 h 461"/>
              <a:gd name="T18" fmla="*/ 696481696 w 306"/>
              <a:gd name="T19" fmla="*/ 903517182 h 461"/>
              <a:gd name="T20" fmla="*/ 696481696 w 306"/>
              <a:gd name="T21" fmla="*/ 903517182 h 461"/>
              <a:gd name="T22" fmla="*/ 696481696 w 306"/>
              <a:gd name="T23" fmla="*/ 903517182 h 461"/>
              <a:gd name="T24" fmla="*/ 696481696 w 306"/>
              <a:gd name="T25" fmla="*/ 903517182 h 461"/>
              <a:gd name="T26" fmla="*/ 696481696 w 306"/>
              <a:gd name="T27" fmla="*/ 903517182 h 461"/>
              <a:gd name="T28" fmla="*/ 501933571 w 306"/>
              <a:gd name="T29" fmla="*/ 0 h 461"/>
              <a:gd name="T30" fmla="*/ 3891554 w 306"/>
              <a:gd name="T31" fmla="*/ 0 h 461"/>
              <a:gd name="T32" fmla="*/ 684809006 w 306"/>
              <a:gd name="T33" fmla="*/ 895729023 h 461"/>
              <a:gd name="T34" fmla="*/ 0 w 306"/>
              <a:gd name="T35" fmla="*/ 1795351139 h 461"/>
              <a:gd name="T36" fmla="*/ 498042017 w 306"/>
              <a:gd name="T37" fmla="*/ 1795351139 h 461"/>
              <a:gd name="T38" fmla="*/ 1190632159 w 306"/>
              <a:gd name="T39" fmla="*/ 895729023 h 461"/>
              <a:gd name="T40" fmla="*/ 501933571 w 306"/>
              <a:gd name="T41" fmla="*/ 0 h 46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06" h="461">
                <a:moveTo>
                  <a:pt x="176" y="232"/>
                </a:moveTo>
                <a:lnTo>
                  <a:pt x="176" y="232"/>
                </a:lnTo>
                <a:moveTo>
                  <a:pt x="176" y="232"/>
                </a:moveTo>
                <a:lnTo>
                  <a:pt x="176" y="232"/>
                </a:lnTo>
                <a:moveTo>
                  <a:pt x="176" y="232"/>
                </a:moveTo>
                <a:lnTo>
                  <a:pt x="176" y="232"/>
                </a:lnTo>
                <a:moveTo>
                  <a:pt x="179" y="232"/>
                </a:moveTo>
                <a:lnTo>
                  <a:pt x="179" y="232"/>
                </a:lnTo>
                <a:moveTo>
                  <a:pt x="129" y="0"/>
                </a:moveTo>
                <a:lnTo>
                  <a:pt x="1" y="0"/>
                </a:lnTo>
                <a:lnTo>
                  <a:pt x="176" y="230"/>
                </a:lnTo>
                <a:lnTo>
                  <a:pt x="0" y="461"/>
                </a:lnTo>
                <a:lnTo>
                  <a:pt x="128" y="461"/>
                </a:lnTo>
                <a:lnTo>
                  <a:pt x="306" y="230"/>
                </a:lnTo>
                <a:lnTo>
                  <a:pt x="129" y="0"/>
                </a:lnTo>
              </a:path>
            </a:pathLst>
          </a:custGeom>
          <a:solidFill>
            <a:srgbClr val="F8F9FE"/>
          </a:solidFill>
          <a:ln>
            <a:noFill/>
          </a:ln>
        </p:spPr>
        <p:txBody>
          <a:bodyPr/>
          <a:p>
            <a:endParaRPr lang="zh-CN" altLang="en-US"/>
          </a:p>
        </p:txBody>
      </p:sp>
      <p:sp>
        <p:nvSpPr>
          <p:cNvPr id="80" name="文本框 79"/>
          <p:cNvSpPr txBox="1"/>
          <p:nvPr/>
        </p:nvSpPr>
        <p:spPr>
          <a:xfrm>
            <a:off x="3713480" y="1457325"/>
            <a:ext cx="3108325" cy="645160"/>
          </a:xfrm>
          <a:prstGeom prst="rect">
            <a:avLst/>
          </a:prstGeom>
          <a:noFill/>
          <a:effectLst>
            <a:glow rad="1219200">
              <a:srgbClr val="FFFF00">
                <a:alpha val="40000"/>
              </a:srgbClr>
            </a:glow>
            <a:outerShdw blurRad="50800" dist="38100" dir="8100000" algn="tr" rotWithShape="0">
              <a:prstClr val="black">
                <a:alpha val="40000"/>
              </a:prstClr>
            </a:outerShdw>
            <a:reflection blurRad="6350" stA="50000" endA="300" endPos="90000" dir="5400000" sy="-100000" algn="bl" rotWithShape="0"/>
          </a:effectLst>
        </p:spPr>
        <p:txBody>
          <a:bodyPr wrap="square" rtlCol="0">
            <a:spAutoFit/>
          </a:bodyPr>
          <a:p>
            <a:pPr algn="dist"/>
            <a:r>
              <a:rPr lang="zh-CN" altLang="en-US" sz="3600">
                <a:latin typeface="微软雅黑" panose="020B0503020204020204" pitchFamily="34" charset="-122"/>
                <a:ea typeface="微软雅黑" panose="020B0503020204020204" pitchFamily="34" charset="-122"/>
              </a:rPr>
              <a:t>功能需求</a:t>
            </a:r>
            <a:endParaRPr lang="zh-CN" altLang="en-US" sz="3600">
              <a:latin typeface="微软雅黑" panose="020B0503020204020204" pitchFamily="34" charset="-122"/>
              <a:ea typeface="微软雅黑" panose="020B0503020204020204" pitchFamily="34" charset="-122"/>
            </a:endParaRPr>
          </a:p>
        </p:txBody>
      </p:sp>
      <p:sp>
        <p:nvSpPr>
          <p:cNvPr id="81" name="文本框 80"/>
          <p:cNvSpPr txBox="1"/>
          <p:nvPr/>
        </p:nvSpPr>
        <p:spPr>
          <a:xfrm>
            <a:off x="2583180" y="2962910"/>
            <a:ext cx="3259455" cy="2861310"/>
          </a:xfrm>
          <a:prstGeom prst="rect">
            <a:avLst/>
          </a:prstGeom>
          <a:noFill/>
        </p:spPr>
        <p:txBody>
          <a:bodyPr wrap="square" rtlCol="0">
            <a:spAutoFit/>
          </a:bodyPr>
          <a:p>
            <a:pPr>
              <a:lnSpc>
                <a:spcPct val="150000"/>
              </a:lnSpc>
            </a:pPr>
            <a:r>
              <a:rPr lang="en-US" altLang="zh-C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zh-CN" altLang="en-US" sz="2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幼圆" panose="02010509060101010101" pitchFamily="49" charset="-122"/>
                <a:ea typeface="幼圆" panose="02010509060101010101" pitchFamily="49" charset="-122"/>
              </a:rPr>
              <a:t>系统功能需求是指将用户需求分类和分解成可以由计算机实现的子系统，从而达到能够指导程序设计的目的。</a:t>
            </a:r>
            <a:endParaRPr lang="zh-CN" altLang="en-US" sz="2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幼圆" panose="02010509060101010101" pitchFamily="49" charset="-122"/>
              <a:ea typeface="幼圆" panose="02010509060101010101" pitchFamily="49" charset="-122"/>
            </a:endParaRPr>
          </a:p>
        </p:txBody>
      </p:sp>
      <p:grpSp>
        <p:nvGrpSpPr>
          <p:cNvPr id="82" name="组合 28"/>
          <p:cNvGrpSpPr/>
          <p:nvPr/>
        </p:nvGrpSpPr>
        <p:grpSpPr bwMode="auto">
          <a:xfrm>
            <a:off x="5922010" y="3578860"/>
            <a:ext cx="1203960" cy="1333500"/>
            <a:chOff x="6058021" y="2256970"/>
            <a:chExt cx="1817902" cy="2050525"/>
          </a:xfrm>
          <a:solidFill>
            <a:srgbClr val="F8F9FE"/>
          </a:solidFill>
        </p:grpSpPr>
        <p:sp>
          <p:nvSpPr>
            <p:cNvPr id="83" name="Freeform 6"/>
            <p:cNvSpPr/>
            <p:nvPr/>
          </p:nvSpPr>
          <p:spPr bwMode="auto">
            <a:xfrm>
              <a:off x="6058021" y="2256970"/>
              <a:ext cx="1817902" cy="2050525"/>
            </a:xfrm>
            <a:custGeom>
              <a:avLst/>
              <a:gdLst>
                <a:gd name="T0" fmla="*/ 311 w 622"/>
                <a:gd name="T1" fmla="*/ 702 h 702"/>
                <a:gd name="T2" fmla="*/ 91 w 622"/>
                <a:gd name="T3" fmla="*/ 512 h 702"/>
                <a:gd name="T4" fmla="*/ 0 w 622"/>
                <a:gd name="T5" fmla="*/ 159 h 702"/>
                <a:gd name="T6" fmla="*/ 7 w 622"/>
                <a:gd name="T7" fmla="*/ 29 h 702"/>
                <a:gd name="T8" fmla="*/ 146 w 622"/>
                <a:gd name="T9" fmla="*/ 84 h 702"/>
                <a:gd name="T10" fmla="*/ 312 w 622"/>
                <a:gd name="T11" fmla="*/ 0 h 702"/>
                <a:gd name="T12" fmla="*/ 477 w 622"/>
                <a:gd name="T13" fmla="*/ 84 h 702"/>
                <a:gd name="T14" fmla="*/ 616 w 622"/>
                <a:gd name="T15" fmla="*/ 29 h 702"/>
                <a:gd name="T16" fmla="*/ 622 w 622"/>
                <a:gd name="T17" fmla="*/ 159 h 702"/>
                <a:gd name="T18" fmla="*/ 532 w 622"/>
                <a:gd name="T19" fmla="*/ 512 h 702"/>
                <a:gd name="T20" fmla="*/ 311 w 622"/>
                <a:gd name="T21" fmla="*/ 702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2" h="702">
                  <a:moveTo>
                    <a:pt x="311" y="702"/>
                  </a:moveTo>
                  <a:cubicBezTo>
                    <a:pt x="225" y="675"/>
                    <a:pt x="147" y="607"/>
                    <a:pt x="91" y="512"/>
                  </a:cubicBezTo>
                  <a:cubicBezTo>
                    <a:pt x="33" y="412"/>
                    <a:pt x="0" y="287"/>
                    <a:pt x="0" y="159"/>
                  </a:cubicBezTo>
                  <a:cubicBezTo>
                    <a:pt x="0" y="123"/>
                    <a:pt x="3" y="71"/>
                    <a:pt x="7" y="29"/>
                  </a:cubicBezTo>
                  <a:cubicBezTo>
                    <a:pt x="44" y="64"/>
                    <a:pt x="94" y="84"/>
                    <a:pt x="146" y="84"/>
                  </a:cubicBezTo>
                  <a:cubicBezTo>
                    <a:pt x="212" y="84"/>
                    <a:pt x="273" y="52"/>
                    <a:pt x="312" y="0"/>
                  </a:cubicBezTo>
                  <a:cubicBezTo>
                    <a:pt x="350" y="52"/>
                    <a:pt x="412" y="84"/>
                    <a:pt x="477" y="84"/>
                  </a:cubicBezTo>
                  <a:cubicBezTo>
                    <a:pt x="529" y="84"/>
                    <a:pt x="578" y="64"/>
                    <a:pt x="616" y="29"/>
                  </a:cubicBezTo>
                  <a:cubicBezTo>
                    <a:pt x="620" y="71"/>
                    <a:pt x="622" y="124"/>
                    <a:pt x="622" y="159"/>
                  </a:cubicBezTo>
                  <a:cubicBezTo>
                    <a:pt x="622" y="287"/>
                    <a:pt x="590" y="412"/>
                    <a:pt x="532" y="512"/>
                  </a:cubicBezTo>
                  <a:cubicBezTo>
                    <a:pt x="475" y="607"/>
                    <a:pt x="397" y="675"/>
                    <a:pt x="311" y="702"/>
                  </a:cubicBezTo>
                  <a:close/>
                </a:path>
              </a:pathLst>
            </a:custGeom>
            <a:grpFill/>
            <a:ln w="38100">
              <a:solidFill>
                <a:schemeClr val="bg1"/>
              </a:solidFill>
              <a:round/>
            </a:ln>
            <a:effectLst>
              <a:outerShdw blurRad="63500" sx="102000" sy="102000" algn="ctr" rotWithShape="0">
                <a:prstClr val="black">
                  <a:alpha val="40000"/>
                </a:prstClr>
              </a:outerShdw>
            </a:effectLst>
          </p:spPr>
          <p:txBody>
            <a:bodyPr lIns="68580" tIns="34290" rIns="68580" bIns="34290"/>
            <a:p>
              <a:pPr eaLnBrk="1" fontAlgn="auto" hangingPunct="1">
                <a:spcBef>
                  <a:spcPts val="0"/>
                </a:spcBef>
                <a:spcAft>
                  <a:spcPts val="0"/>
                </a:spcAft>
                <a:defRPr/>
              </a:pPr>
              <a:endParaRPr lang="zh-CN" altLang="en-US" sz="1350">
                <a:solidFill>
                  <a:prstClr val="black"/>
                </a:solidFill>
                <a:latin typeface="+mn-lt"/>
                <a:ea typeface="+mn-ea"/>
              </a:endParaRPr>
            </a:p>
          </p:txBody>
        </p:sp>
        <p:grpSp>
          <p:nvGrpSpPr>
            <p:cNvPr id="84" name="组合 30"/>
            <p:cNvGrpSpPr/>
            <p:nvPr/>
          </p:nvGrpSpPr>
          <p:grpSpPr bwMode="auto">
            <a:xfrm>
              <a:off x="6604027" y="2631910"/>
              <a:ext cx="706847" cy="665151"/>
              <a:chOff x="5555011" y="4920049"/>
              <a:chExt cx="1399562" cy="1317006"/>
            </a:xfrm>
            <a:grpFill/>
          </p:grpSpPr>
          <p:sp>
            <p:nvSpPr>
              <p:cNvPr id="85" name="Freeform 10"/>
              <p:cNvSpPr>
                <a:spLocks noEditPoints="1"/>
              </p:cNvSpPr>
              <p:nvPr/>
            </p:nvSpPr>
            <p:spPr bwMode="auto">
              <a:xfrm>
                <a:off x="5555011" y="5440142"/>
                <a:ext cx="796156" cy="796913"/>
              </a:xfrm>
              <a:custGeom>
                <a:avLst/>
                <a:gdLst>
                  <a:gd name="T0" fmla="*/ 190 w 212"/>
                  <a:gd name="T1" fmla="*/ 93 h 212"/>
                  <a:gd name="T2" fmla="*/ 188 w 212"/>
                  <a:gd name="T3" fmla="*/ 82 h 212"/>
                  <a:gd name="T4" fmla="*/ 205 w 212"/>
                  <a:gd name="T5" fmla="*/ 67 h 212"/>
                  <a:gd name="T6" fmla="*/ 195 w 212"/>
                  <a:gd name="T7" fmla="*/ 48 h 212"/>
                  <a:gd name="T8" fmla="*/ 173 w 212"/>
                  <a:gd name="T9" fmla="*/ 53 h 212"/>
                  <a:gd name="T10" fmla="*/ 165 w 212"/>
                  <a:gd name="T11" fmla="*/ 44 h 212"/>
                  <a:gd name="T12" fmla="*/ 172 w 212"/>
                  <a:gd name="T13" fmla="*/ 23 h 212"/>
                  <a:gd name="T14" fmla="*/ 163 w 212"/>
                  <a:gd name="T15" fmla="*/ 17 h 212"/>
                  <a:gd name="T16" fmla="*/ 154 w 212"/>
                  <a:gd name="T17" fmla="*/ 12 h 212"/>
                  <a:gd name="T18" fmla="*/ 138 w 212"/>
                  <a:gd name="T19" fmla="*/ 27 h 212"/>
                  <a:gd name="T20" fmla="*/ 127 w 212"/>
                  <a:gd name="T21" fmla="*/ 23 h 212"/>
                  <a:gd name="T22" fmla="*/ 122 w 212"/>
                  <a:gd name="T23" fmla="*/ 1 h 212"/>
                  <a:gd name="T24" fmla="*/ 101 w 212"/>
                  <a:gd name="T25" fmla="*/ 0 h 212"/>
                  <a:gd name="T26" fmla="*/ 94 w 212"/>
                  <a:gd name="T27" fmla="*/ 22 h 212"/>
                  <a:gd name="T28" fmla="*/ 83 w 212"/>
                  <a:gd name="T29" fmla="*/ 24 h 212"/>
                  <a:gd name="T30" fmla="*/ 68 w 212"/>
                  <a:gd name="T31" fmla="*/ 8 h 212"/>
                  <a:gd name="T32" fmla="*/ 49 w 212"/>
                  <a:gd name="T33" fmla="*/ 17 h 212"/>
                  <a:gd name="T34" fmla="*/ 54 w 212"/>
                  <a:gd name="T35" fmla="*/ 39 h 212"/>
                  <a:gd name="T36" fmla="*/ 45 w 212"/>
                  <a:gd name="T37" fmla="*/ 47 h 212"/>
                  <a:gd name="T38" fmla="*/ 24 w 212"/>
                  <a:gd name="T39" fmla="*/ 40 h 212"/>
                  <a:gd name="T40" fmla="*/ 17 w 212"/>
                  <a:gd name="T41" fmla="*/ 49 h 212"/>
                  <a:gd name="T42" fmla="*/ 12 w 212"/>
                  <a:gd name="T43" fmla="*/ 58 h 212"/>
                  <a:gd name="T44" fmla="*/ 28 w 212"/>
                  <a:gd name="T45" fmla="*/ 75 h 212"/>
                  <a:gd name="T46" fmla="*/ 24 w 212"/>
                  <a:gd name="T47" fmla="*/ 86 h 212"/>
                  <a:gd name="T48" fmla="*/ 2 w 212"/>
                  <a:gd name="T49" fmla="*/ 90 h 212"/>
                  <a:gd name="T50" fmla="*/ 1 w 212"/>
                  <a:gd name="T51" fmla="*/ 111 h 212"/>
                  <a:gd name="T52" fmla="*/ 23 w 212"/>
                  <a:gd name="T53" fmla="*/ 118 h 212"/>
                  <a:gd name="T54" fmla="*/ 25 w 212"/>
                  <a:gd name="T55" fmla="*/ 129 h 212"/>
                  <a:gd name="T56" fmla="*/ 8 w 212"/>
                  <a:gd name="T57" fmla="*/ 145 h 212"/>
                  <a:gd name="T58" fmla="*/ 18 w 212"/>
                  <a:gd name="T59" fmla="*/ 164 h 212"/>
                  <a:gd name="T60" fmla="*/ 40 w 212"/>
                  <a:gd name="T61" fmla="*/ 158 h 212"/>
                  <a:gd name="T62" fmla="*/ 48 w 212"/>
                  <a:gd name="T63" fmla="*/ 167 h 212"/>
                  <a:gd name="T64" fmla="*/ 41 w 212"/>
                  <a:gd name="T65" fmla="*/ 189 h 212"/>
                  <a:gd name="T66" fmla="*/ 49 w 212"/>
                  <a:gd name="T67" fmla="*/ 195 h 212"/>
                  <a:gd name="T68" fmla="*/ 59 w 212"/>
                  <a:gd name="T69" fmla="*/ 200 h 212"/>
                  <a:gd name="T70" fmla="*/ 76 w 212"/>
                  <a:gd name="T71" fmla="*/ 184 h 212"/>
                  <a:gd name="T72" fmla="*/ 87 w 212"/>
                  <a:gd name="T73" fmla="*/ 188 h 212"/>
                  <a:gd name="T74" fmla="*/ 91 w 212"/>
                  <a:gd name="T75" fmla="*/ 210 h 212"/>
                  <a:gd name="T76" fmla="*/ 112 w 212"/>
                  <a:gd name="T77" fmla="*/ 211 h 212"/>
                  <a:gd name="T78" fmla="*/ 119 w 212"/>
                  <a:gd name="T79" fmla="*/ 189 h 212"/>
                  <a:gd name="T80" fmla="*/ 130 w 212"/>
                  <a:gd name="T81" fmla="*/ 187 h 212"/>
                  <a:gd name="T82" fmla="*/ 146 w 212"/>
                  <a:gd name="T83" fmla="*/ 204 h 212"/>
                  <a:gd name="T84" fmla="*/ 165 w 212"/>
                  <a:gd name="T85" fmla="*/ 194 h 212"/>
                  <a:gd name="T86" fmla="*/ 159 w 212"/>
                  <a:gd name="T87" fmla="*/ 172 h 212"/>
                  <a:gd name="T88" fmla="*/ 168 w 212"/>
                  <a:gd name="T89" fmla="*/ 164 h 212"/>
                  <a:gd name="T90" fmla="*/ 189 w 212"/>
                  <a:gd name="T91" fmla="*/ 171 h 212"/>
                  <a:gd name="T92" fmla="*/ 195 w 212"/>
                  <a:gd name="T93" fmla="*/ 163 h 212"/>
                  <a:gd name="T94" fmla="*/ 201 w 212"/>
                  <a:gd name="T95" fmla="*/ 153 h 212"/>
                  <a:gd name="T96" fmla="*/ 185 w 212"/>
                  <a:gd name="T97" fmla="*/ 137 h 212"/>
                  <a:gd name="T98" fmla="*/ 189 w 212"/>
                  <a:gd name="T99" fmla="*/ 126 h 212"/>
                  <a:gd name="T100" fmla="*/ 211 w 212"/>
                  <a:gd name="T101" fmla="*/ 121 h 212"/>
                  <a:gd name="T102" fmla="*/ 212 w 212"/>
                  <a:gd name="T103" fmla="*/ 100 h 212"/>
                  <a:gd name="T104" fmla="*/ 190 w 212"/>
                  <a:gd name="T105" fmla="*/ 93 h 212"/>
                  <a:gd name="T106" fmla="*/ 163 w 212"/>
                  <a:gd name="T107" fmla="*/ 142 h 212"/>
                  <a:gd name="T108" fmla="*/ 70 w 212"/>
                  <a:gd name="T109" fmla="*/ 163 h 212"/>
                  <a:gd name="T110" fmla="*/ 49 w 212"/>
                  <a:gd name="T111" fmla="*/ 70 h 212"/>
                  <a:gd name="T112" fmla="*/ 143 w 212"/>
                  <a:gd name="T113" fmla="*/ 49 h 212"/>
                  <a:gd name="T114" fmla="*/ 163 w 212"/>
                  <a:gd name="T115" fmla="*/ 14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2" h="212">
                    <a:moveTo>
                      <a:pt x="190" y="93"/>
                    </a:moveTo>
                    <a:cubicBezTo>
                      <a:pt x="190" y="89"/>
                      <a:pt x="189" y="86"/>
                      <a:pt x="188" y="82"/>
                    </a:cubicBezTo>
                    <a:cubicBezTo>
                      <a:pt x="205" y="67"/>
                      <a:pt x="205" y="67"/>
                      <a:pt x="205" y="67"/>
                    </a:cubicBezTo>
                    <a:cubicBezTo>
                      <a:pt x="202" y="60"/>
                      <a:pt x="199" y="54"/>
                      <a:pt x="195" y="48"/>
                    </a:cubicBezTo>
                    <a:cubicBezTo>
                      <a:pt x="173" y="53"/>
                      <a:pt x="173" y="53"/>
                      <a:pt x="173" y="53"/>
                    </a:cubicBezTo>
                    <a:cubicBezTo>
                      <a:pt x="170" y="50"/>
                      <a:pt x="168" y="47"/>
                      <a:pt x="165" y="44"/>
                    </a:cubicBezTo>
                    <a:cubicBezTo>
                      <a:pt x="172" y="23"/>
                      <a:pt x="172" y="23"/>
                      <a:pt x="172" y="23"/>
                    </a:cubicBezTo>
                    <a:cubicBezTo>
                      <a:pt x="169" y="21"/>
                      <a:pt x="166" y="19"/>
                      <a:pt x="163" y="17"/>
                    </a:cubicBezTo>
                    <a:cubicBezTo>
                      <a:pt x="160" y="15"/>
                      <a:pt x="157" y="13"/>
                      <a:pt x="154" y="12"/>
                    </a:cubicBezTo>
                    <a:cubicBezTo>
                      <a:pt x="138" y="27"/>
                      <a:pt x="138" y="27"/>
                      <a:pt x="138" y="27"/>
                    </a:cubicBezTo>
                    <a:cubicBezTo>
                      <a:pt x="134" y="26"/>
                      <a:pt x="130" y="24"/>
                      <a:pt x="127" y="23"/>
                    </a:cubicBezTo>
                    <a:cubicBezTo>
                      <a:pt x="122" y="1"/>
                      <a:pt x="122" y="1"/>
                      <a:pt x="122" y="1"/>
                    </a:cubicBezTo>
                    <a:cubicBezTo>
                      <a:pt x="115" y="0"/>
                      <a:pt x="108" y="0"/>
                      <a:pt x="101" y="0"/>
                    </a:cubicBezTo>
                    <a:cubicBezTo>
                      <a:pt x="94" y="22"/>
                      <a:pt x="94" y="22"/>
                      <a:pt x="94" y="22"/>
                    </a:cubicBezTo>
                    <a:cubicBezTo>
                      <a:pt x="90" y="23"/>
                      <a:pt x="87" y="23"/>
                      <a:pt x="83" y="24"/>
                    </a:cubicBezTo>
                    <a:cubicBezTo>
                      <a:pt x="68" y="8"/>
                      <a:pt x="68" y="8"/>
                      <a:pt x="68" y="8"/>
                    </a:cubicBezTo>
                    <a:cubicBezTo>
                      <a:pt x="61" y="10"/>
                      <a:pt x="55" y="13"/>
                      <a:pt x="49" y="17"/>
                    </a:cubicBezTo>
                    <a:cubicBezTo>
                      <a:pt x="54" y="39"/>
                      <a:pt x="54" y="39"/>
                      <a:pt x="54" y="39"/>
                    </a:cubicBezTo>
                    <a:cubicBezTo>
                      <a:pt x="51" y="42"/>
                      <a:pt x="48" y="44"/>
                      <a:pt x="45" y="47"/>
                    </a:cubicBezTo>
                    <a:cubicBezTo>
                      <a:pt x="24" y="40"/>
                      <a:pt x="24" y="40"/>
                      <a:pt x="24" y="40"/>
                    </a:cubicBezTo>
                    <a:cubicBezTo>
                      <a:pt x="22" y="43"/>
                      <a:pt x="19" y="46"/>
                      <a:pt x="17" y="49"/>
                    </a:cubicBezTo>
                    <a:cubicBezTo>
                      <a:pt x="15" y="52"/>
                      <a:pt x="14" y="55"/>
                      <a:pt x="12" y="58"/>
                    </a:cubicBezTo>
                    <a:cubicBezTo>
                      <a:pt x="28" y="75"/>
                      <a:pt x="28" y="75"/>
                      <a:pt x="28" y="75"/>
                    </a:cubicBezTo>
                    <a:cubicBezTo>
                      <a:pt x="27" y="78"/>
                      <a:pt x="25" y="82"/>
                      <a:pt x="24" y="86"/>
                    </a:cubicBezTo>
                    <a:cubicBezTo>
                      <a:pt x="2" y="90"/>
                      <a:pt x="2" y="90"/>
                      <a:pt x="2" y="90"/>
                    </a:cubicBezTo>
                    <a:cubicBezTo>
                      <a:pt x="1" y="97"/>
                      <a:pt x="0" y="104"/>
                      <a:pt x="1" y="111"/>
                    </a:cubicBezTo>
                    <a:cubicBezTo>
                      <a:pt x="23" y="118"/>
                      <a:pt x="23" y="118"/>
                      <a:pt x="23" y="118"/>
                    </a:cubicBezTo>
                    <a:cubicBezTo>
                      <a:pt x="24" y="122"/>
                      <a:pt x="24" y="126"/>
                      <a:pt x="25" y="129"/>
                    </a:cubicBezTo>
                    <a:cubicBezTo>
                      <a:pt x="8" y="145"/>
                      <a:pt x="8" y="145"/>
                      <a:pt x="8" y="145"/>
                    </a:cubicBezTo>
                    <a:cubicBezTo>
                      <a:pt x="11" y="151"/>
                      <a:pt x="14" y="158"/>
                      <a:pt x="18" y="164"/>
                    </a:cubicBezTo>
                    <a:cubicBezTo>
                      <a:pt x="40" y="158"/>
                      <a:pt x="40" y="158"/>
                      <a:pt x="40" y="158"/>
                    </a:cubicBezTo>
                    <a:cubicBezTo>
                      <a:pt x="43" y="161"/>
                      <a:pt x="45" y="164"/>
                      <a:pt x="48" y="167"/>
                    </a:cubicBezTo>
                    <a:cubicBezTo>
                      <a:pt x="41" y="189"/>
                      <a:pt x="41" y="189"/>
                      <a:pt x="41" y="189"/>
                    </a:cubicBezTo>
                    <a:cubicBezTo>
                      <a:pt x="44" y="191"/>
                      <a:pt x="46" y="193"/>
                      <a:pt x="49" y="195"/>
                    </a:cubicBezTo>
                    <a:cubicBezTo>
                      <a:pt x="52" y="197"/>
                      <a:pt x="56" y="199"/>
                      <a:pt x="59" y="200"/>
                    </a:cubicBezTo>
                    <a:cubicBezTo>
                      <a:pt x="76" y="184"/>
                      <a:pt x="76" y="184"/>
                      <a:pt x="76" y="184"/>
                    </a:cubicBezTo>
                    <a:cubicBezTo>
                      <a:pt x="79" y="186"/>
                      <a:pt x="83" y="187"/>
                      <a:pt x="87" y="188"/>
                    </a:cubicBezTo>
                    <a:cubicBezTo>
                      <a:pt x="91" y="210"/>
                      <a:pt x="91" y="210"/>
                      <a:pt x="91" y="210"/>
                    </a:cubicBezTo>
                    <a:cubicBezTo>
                      <a:pt x="98" y="212"/>
                      <a:pt x="105" y="212"/>
                      <a:pt x="112" y="211"/>
                    </a:cubicBezTo>
                    <a:cubicBezTo>
                      <a:pt x="119" y="189"/>
                      <a:pt x="119" y="189"/>
                      <a:pt x="119" y="189"/>
                    </a:cubicBezTo>
                    <a:cubicBezTo>
                      <a:pt x="123" y="189"/>
                      <a:pt x="127" y="188"/>
                      <a:pt x="130" y="187"/>
                    </a:cubicBezTo>
                    <a:cubicBezTo>
                      <a:pt x="146" y="204"/>
                      <a:pt x="146" y="204"/>
                      <a:pt x="146" y="204"/>
                    </a:cubicBezTo>
                    <a:cubicBezTo>
                      <a:pt x="152" y="201"/>
                      <a:pt x="159" y="198"/>
                      <a:pt x="165" y="194"/>
                    </a:cubicBezTo>
                    <a:cubicBezTo>
                      <a:pt x="159" y="172"/>
                      <a:pt x="159" y="172"/>
                      <a:pt x="159" y="172"/>
                    </a:cubicBezTo>
                    <a:cubicBezTo>
                      <a:pt x="162" y="169"/>
                      <a:pt x="165" y="167"/>
                      <a:pt x="168" y="164"/>
                    </a:cubicBezTo>
                    <a:cubicBezTo>
                      <a:pt x="189" y="171"/>
                      <a:pt x="189" y="171"/>
                      <a:pt x="189" y="171"/>
                    </a:cubicBezTo>
                    <a:cubicBezTo>
                      <a:pt x="191" y="169"/>
                      <a:pt x="193" y="166"/>
                      <a:pt x="195" y="163"/>
                    </a:cubicBezTo>
                    <a:cubicBezTo>
                      <a:pt x="197" y="160"/>
                      <a:pt x="199" y="156"/>
                      <a:pt x="201" y="153"/>
                    </a:cubicBezTo>
                    <a:cubicBezTo>
                      <a:pt x="185" y="137"/>
                      <a:pt x="185" y="137"/>
                      <a:pt x="185" y="137"/>
                    </a:cubicBezTo>
                    <a:cubicBezTo>
                      <a:pt x="187" y="133"/>
                      <a:pt x="188" y="129"/>
                      <a:pt x="189" y="126"/>
                    </a:cubicBezTo>
                    <a:cubicBezTo>
                      <a:pt x="211" y="121"/>
                      <a:pt x="211" y="121"/>
                      <a:pt x="211" y="121"/>
                    </a:cubicBezTo>
                    <a:cubicBezTo>
                      <a:pt x="212" y="114"/>
                      <a:pt x="212" y="107"/>
                      <a:pt x="212" y="100"/>
                    </a:cubicBezTo>
                    <a:lnTo>
                      <a:pt x="190" y="93"/>
                    </a:lnTo>
                    <a:close/>
                    <a:moveTo>
                      <a:pt x="163" y="142"/>
                    </a:moveTo>
                    <a:cubicBezTo>
                      <a:pt x="143" y="174"/>
                      <a:pt x="101" y="183"/>
                      <a:pt x="70" y="163"/>
                    </a:cubicBezTo>
                    <a:cubicBezTo>
                      <a:pt x="38" y="143"/>
                      <a:pt x="29" y="101"/>
                      <a:pt x="49" y="70"/>
                    </a:cubicBezTo>
                    <a:cubicBezTo>
                      <a:pt x="70" y="38"/>
                      <a:pt x="111" y="29"/>
                      <a:pt x="143" y="49"/>
                    </a:cubicBezTo>
                    <a:cubicBezTo>
                      <a:pt x="174" y="69"/>
                      <a:pt x="183" y="111"/>
                      <a:pt x="163" y="142"/>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86" name="Freeform 11"/>
              <p:cNvSpPr>
                <a:spLocks noEditPoints="1"/>
              </p:cNvSpPr>
              <p:nvPr/>
            </p:nvSpPr>
            <p:spPr bwMode="auto">
              <a:xfrm>
                <a:off x="6296695" y="5364642"/>
                <a:ext cx="657878" cy="662695"/>
              </a:xfrm>
              <a:custGeom>
                <a:avLst/>
                <a:gdLst>
                  <a:gd name="T0" fmla="*/ 156 w 176"/>
                  <a:gd name="T1" fmla="*/ 88 h 176"/>
                  <a:gd name="T2" fmla="*/ 176 w 176"/>
                  <a:gd name="T3" fmla="*/ 75 h 176"/>
                  <a:gd name="T4" fmla="*/ 172 w 176"/>
                  <a:gd name="T5" fmla="*/ 58 h 176"/>
                  <a:gd name="T6" fmla="*/ 147 w 176"/>
                  <a:gd name="T7" fmla="*/ 55 h 176"/>
                  <a:gd name="T8" fmla="*/ 138 w 176"/>
                  <a:gd name="T9" fmla="*/ 43 h 176"/>
                  <a:gd name="T10" fmla="*/ 144 w 176"/>
                  <a:gd name="T11" fmla="*/ 20 h 176"/>
                  <a:gd name="T12" fmla="*/ 136 w 176"/>
                  <a:gd name="T13" fmla="*/ 14 h 176"/>
                  <a:gd name="T14" fmla="*/ 128 w 176"/>
                  <a:gd name="T15" fmla="*/ 10 h 176"/>
                  <a:gd name="T16" fmla="*/ 109 w 176"/>
                  <a:gd name="T17" fmla="*/ 24 h 176"/>
                  <a:gd name="T18" fmla="*/ 94 w 176"/>
                  <a:gd name="T19" fmla="*/ 21 h 176"/>
                  <a:gd name="T20" fmla="*/ 81 w 176"/>
                  <a:gd name="T21" fmla="*/ 0 h 176"/>
                  <a:gd name="T22" fmla="*/ 64 w 176"/>
                  <a:gd name="T23" fmla="*/ 4 h 176"/>
                  <a:gd name="T24" fmla="*/ 61 w 176"/>
                  <a:gd name="T25" fmla="*/ 27 h 176"/>
                  <a:gd name="T26" fmla="*/ 45 w 176"/>
                  <a:gd name="T27" fmla="*/ 37 h 176"/>
                  <a:gd name="T28" fmla="*/ 21 w 176"/>
                  <a:gd name="T29" fmla="*/ 31 h 176"/>
                  <a:gd name="T30" fmla="*/ 14 w 176"/>
                  <a:gd name="T31" fmla="*/ 41 h 176"/>
                  <a:gd name="T32" fmla="*/ 12 w 176"/>
                  <a:gd name="T33" fmla="*/ 44 h 176"/>
                  <a:gd name="T34" fmla="*/ 26 w 176"/>
                  <a:gd name="T35" fmla="*/ 62 h 176"/>
                  <a:gd name="T36" fmla="*/ 21 w 176"/>
                  <a:gd name="T37" fmla="*/ 85 h 176"/>
                  <a:gd name="T38" fmla="*/ 0 w 176"/>
                  <a:gd name="T39" fmla="*/ 98 h 176"/>
                  <a:gd name="T40" fmla="*/ 3 w 176"/>
                  <a:gd name="T41" fmla="*/ 111 h 176"/>
                  <a:gd name="T42" fmla="*/ 26 w 176"/>
                  <a:gd name="T43" fmla="*/ 114 h 176"/>
                  <a:gd name="T44" fmla="*/ 41 w 176"/>
                  <a:gd name="T45" fmla="*/ 137 h 176"/>
                  <a:gd name="T46" fmla="*/ 36 w 176"/>
                  <a:gd name="T47" fmla="*/ 160 h 176"/>
                  <a:gd name="T48" fmla="*/ 41 w 176"/>
                  <a:gd name="T49" fmla="*/ 164 h 176"/>
                  <a:gd name="T50" fmla="*/ 46 w 176"/>
                  <a:gd name="T51" fmla="*/ 167 h 176"/>
                  <a:gd name="T52" fmla="*/ 65 w 176"/>
                  <a:gd name="T53" fmla="*/ 152 h 176"/>
                  <a:gd name="T54" fmla="*/ 92 w 176"/>
                  <a:gd name="T55" fmla="*/ 156 h 176"/>
                  <a:gd name="T56" fmla="*/ 104 w 176"/>
                  <a:gd name="T57" fmla="*/ 176 h 176"/>
                  <a:gd name="T58" fmla="*/ 117 w 176"/>
                  <a:gd name="T59" fmla="*/ 173 h 176"/>
                  <a:gd name="T60" fmla="*/ 120 w 176"/>
                  <a:gd name="T61" fmla="*/ 149 h 176"/>
                  <a:gd name="T62" fmla="*/ 139 w 176"/>
                  <a:gd name="T63" fmla="*/ 134 h 176"/>
                  <a:gd name="T64" fmla="*/ 162 w 176"/>
                  <a:gd name="T65" fmla="*/ 139 h 176"/>
                  <a:gd name="T66" fmla="*/ 163 w 176"/>
                  <a:gd name="T67" fmla="*/ 137 h 176"/>
                  <a:gd name="T68" fmla="*/ 169 w 176"/>
                  <a:gd name="T69" fmla="*/ 126 h 176"/>
                  <a:gd name="T70" fmla="*/ 154 w 176"/>
                  <a:gd name="T71" fmla="*/ 106 h 176"/>
                  <a:gd name="T72" fmla="*/ 156 w 176"/>
                  <a:gd name="T73" fmla="*/ 88 h 176"/>
                  <a:gd name="T74" fmla="*/ 131 w 176"/>
                  <a:gd name="T75" fmla="*/ 116 h 176"/>
                  <a:gd name="T76" fmla="*/ 61 w 176"/>
                  <a:gd name="T77" fmla="*/ 131 h 176"/>
                  <a:gd name="T78" fmla="*/ 46 w 176"/>
                  <a:gd name="T79" fmla="*/ 61 h 176"/>
                  <a:gd name="T80" fmla="*/ 116 w 176"/>
                  <a:gd name="T81" fmla="*/ 46 h 176"/>
                  <a:gd name="T82" fmla="*/ 131 w 176"/>
                  <a:gd name="T83" fmla="*/ 11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6" h="176">
                    <a:moveTo>
                      <a:pt x="156" y="88"/>
                    </a:moveTo>
                    <a:cubicBezTo>
                      <a:pt x="176" y="75"/>
                      <a:pt x="176" y="75"/>
                      <a:pt x="176" y="75"/>
                    </a:cubicBezTo>
                    <a:cubicBezTo>
                      <a:pt x="175" y="69"/>
                      <a:pt x="174" y="64"/>
                      <a:pt x="172" y="58"/>
                    </a:cubicBezTo>
                    <a:cubicBezTo>
                      <a:pt x="147" y="55"/>
                      <a:pt x="147" y="55"/>
                      <a:pt x="147" y="55"/>
                    </a:cubicBezTo>
                    <a:cubicBezTo>
                      <a:pt x="145" y="51"/>
                      <a:pt x="142" y="47"/>
                      <a:pt x="138" y="43"/>
                    </a:cubicBezTo>
                    <a:cubicBezTo>
                      <a:pt x="144" y="20"/>
                      <a:pt x="144" y="20"/>
                      <a:pt x="144" y="20"/>
                    </a:cubicBezTo>
                    <a:cubicBezTo>
                      <a:pt x="141" y="18"/>
                      <a:pt x="139" y="16"/>
                      <a:pt x="136" y="14"/>
                    </a:cubicBezTo>
                    <a:cubicBezTo>
                      <a:pt x="134" y="12"/>
                      <a:pt x="131" y="11"/>
                      <a:pt x="128" y="10"/>
                    </a:cubicBezTo>
                    <a:cubicBezTo>
                      <a:pt x="109" y="24"/>
                      <a:pt x="109" y="24"/>
                      <a:pt x="109" y="24"/>
                    </a:cubicBezTo>
                    <a:cubicBezTo>
                      <a:pt x="104" y="23"/>
                      <a:pt x="99" y="22"/>
                      <a:pt x="94" y="21"/>
                    </a:cubicBezTo>
                    <a:cubicBezTo>
                      <a:pt x="81" y="0"/>
                      <a:pt x="81" y="0"/>
                      <a:pt x="81" y="0"/>
                    </a:cubicBezTo>
                    <a:cubicBezTo>
                      <a:pt x="76" y="1"/>
                      <a:pt x="70" y="2"/>
                      <a:pt x="64" y="4"/>
                    </a:cubicBezTo>
                    <a:cubicBezTo>
                      <a:pt x="61" y="27"/>
                      <a:pt x="61" y="27"/>
                      <a:pt x="61" y="27"/>
                    </a:cubicBezTo>
                    <a:cubicBezTo>
                      <a:pt x="55" y="29"/>
                      <a:pt x="50" y="33"/>
                      <a:pt x="45" y="37"/>
                    </a:cubicBezTo>
                    <a:cubicBezTo>
                      <a:pt x="21" y="31"/>
                      <a:pt x="21" y="31"/>
                      <a:pt x="21" y="31"/>
                    </a:cubicBezTo>
                    <a:cubicBezTo>
                      <a:pt x="18" y="34"/>
                      <a:pt x="16" y="38"/>
                      <a:pt x="14" y="41"/>
                    </a:cubicBezTo>
                    <a:cubicBezTo>
                      <a:pt x="13" y="42"/>
                      <a:pt x="13" y="43"/>
                      <a:pt x="12" y="44"/>
                    </a:cubicBezTo>
                    <a:cubicBezTo>
                      <a:pt x="26" y="62"/>
                      <a:pt x="26" y="62"/>
                      <a:pt x="26" y="62"/>
                    </a:cubicBezTo>
                    <a:cubicBezTo>
                      <a:pt x="23" y="70"/>
                      <a:pt x="22" y="77"/>
                      <a:pt x="21" y="85"/>
                    </a:cubicBezTo>
                    <a:cubicBezTo>
                      <a:pt x="0" y="98"/>
                      <a:pt x="0" y="98"/>
                      <a:pt x="0" y="98"/>
                    </a:cubicBezTo>
                    <a:cubicBezTo>
                      <a:pt x="1" y="103"/>
                      <a:pt x="1" y="107"/>
                      <a:pt x="3" y="111"/>
                    </a:cubicBezTo>
                    <a:cubicBezTo>
                      <a:pt x="26" y="114"/>
                      <a:pt x="26" y="114"/>
                      <a:pt x="26" y="114"/>
                    </a:cubicBezTo>
                    <a:cubicBezTo>
                      <a:pt x="29" y="122"/>
                      <a:pt x="34" y="130"/>
                      <a:pt x="41" y="137"/>
                    </a:cubicBezTo>
                    <a:cubicBezTo>
                      <a:pt x="36" y="160"/>
                      <a:pt x="36" y="160"/>
                      <a:pt x="36" y="160"/>
                    </a:cubicBezTo>
                    <a:cubicBezTo>
                      <a:pt x="37" y="161"/>
                      <a:pt x="39" y="163"/>
                      <a:pt x="41" y="164"/>
                    </a:cubicBezTo>
                    <a:cubicBezTo>
                      <a:pt x="42" y="165"/>
                      <a:pt x="44" y="166"/>
                      <a:pt x="46" y="167"/>
                    </a:cubicBezTo>
                    <a:cubicBezTo>
                      <a:pt x="65" y="152"/>
                      <a:pt x="65" y="152"/>
                      <a:pt x="65" y="152"/>
                    </a:cubicBezTo>
                    <a:cubicBezTo>
                      <a:pt x="74" y="155"/>
                      <a:pt x="83" y="157"/>
                      <a:pt x="92" y="156"/>
                    </a:cubicBezTo>
                    <a:cubicBezTo>
                      <a:pt x="104" y="176"/>
                      <a:pt x="104" y="176"/>
                      <a:pt x="104" y="176"/>
                    </a:cubicBezTo>
                    <a:cubicBezTo>
                      <a:pt x="109" y="175"/>
                      <a:pt x="113" y="174"/>
                      <a:pt x="117" y="173"/>
                    </a:cubicBezTo>
                    <a:cubicBezTo>
                      <a:pt x="120" y="149"/>
                      <a:pt x="120" y="149"/>
                      <a:pt x="120" y="149"/>
                    </a:cubicBezTo>
                    <a:cubicBezTo>
                      <a:pt x="127" y="145"/>
                      <a:pt x="133" y="140"/>
                      <a:pt x="139" y="134"/>
                    </a:cubicBezTo>
                    <a:cubicBezTo>
                      <a:pt x="162" y="139"/>
                      <a:pt x="162" y="139"/>
                      <a:pt x="162" y="139"/>
                    </a:cubicBezTo>
                    <a:cubicBezTo>
                      <a:pt x="162" y="138"/>
                      <a:pt x="163" y="138"/>
                      <a:pt x="163" y="137"/>
                    </a:cubicBezTo>
                    <a:cubicBezTo>
                      <a:pt x="165" y="133"/>
                      <a:pt x="167" y="130"/>
                      <a:pt x="169" y="126"/>
                    </a:cubicBezTo>
                    <a:cubicBezTo>
                      <a:pt x="154" y="106"/>
                      <a:pt x="154" y="106"/>
                      <a:pt x="154" y="106"/>
                    </a:cubicBezTo>
                    <a:cubicBezTo>
                      <a:pt x="156" y="100"/>
                      <a:pt x="156" y="94"/>
                      <a:pt x="156" y="88"/>
                    </a:cubicBezTo>
                    <a:close/>
                    <a:moveTo>
                      <a:pt x="131" y="116"/>
                    </a:moveTo>
                    <a:cubicBezTo>
                      <a:pt x="116" y="140"/>
                      <a:pt x="85" y="146"/>
                      <a:pt x="61" y="131"/>
                    </a:cubicBezTo>
                    <a:cubicBezTo>
                      <a:pt x="38" y="116"/>
                      <a:pt x="31" y="85"/>
                      <a:pt x="46" y="61"/>
                    </a:cubicBezTo>
                    <a:cubicBezTo>
                      <a:pt x="61" y="38"/>
                      <a:pt x="92" y="31"/>
                      <a:pt x="116" y="46"/>
                    </a:cubicBezTo>
                    <a:cubicBezTo>
                      <a:pt x="140" y="61"/>
                      <a:pt x="146" y="92"/>
                      <a:pt x="131" y="116"/>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87" name="Freeform 12"/>
              <p:cNvSpPr>
                <a:spLocks noEditPoints="1"/>
              </p:cNvSpPr>
              <p:nvPr/>
            </p:nvSpPr>
            <p:spPr bwMode="auto">
              <a:xfrm>
                <a:off x="6263173" y="4920049"/>
                <a:ext cx="494455" cy="503313"/>
              </a:xfrm>
              <a:custGeom>
                <a:avLst/>
                <a:gdLst>
                  <a:gd name="T0" fmla="*/ 14 w 131"/>
                  <a:gd name="T1" fmla="*/ 79 h 134"/>
                  <a:gd name="T2" fmla="*/ 2 w 131"/>
                  <a:gd name="T3" fmla="*/ 94 h 134"/>
                  <a:gd name="T4" fmla="*/ 7 w 131"/>
                  <a:gd name="T5" fmla="*/ 104 h 134"/>
                  <a:gd name="T6" fmla="*/ 27 w 131"/>
                  <a:gd name="T7" fmla="*/ 102 h 134"/>
                  <a:gd name="T8" fmla="*/ 34 w 131"/>
                  <a:gd name="T9" fmla="*/ 108 h 134"/>
                  <a:gd name="T10" fmla="*/ 42 w 131"/>
                  <a:gd name="T11" fmla="*/ 113 h 134"/>
                  <a:gd name="T12" fmla="*/ 46 w 131"/>
                  <a:gd name="T13" fmla="*/ 132 h 134"/>
                  <a:gd name="T14" fmla="*/ 58 w 131"/>
                  <a:gd name="T15" fmla="*/ 134 h 134"/>
                  <a:gd name="T16" fmla="*/ 68 w 131"/>
                  <a:gd name="T17" fmla="*/ 117 h 134"/>
                  <a:gd name="T18" fmla="*/ 87 w 131"/>
                  <a:gd name="T19" fmla="*/ 112 h 134"/>
                  <a:gd name="T20" fmla="*/ 104 w 131"/>
                  <a:gd name="T21" fmla="*/ 121 h 134"/>
                  <a:gd name="T22" fmla="*/ 113 w 131"/>
                  <a:gd name="T23" fmla="*/ 113 h 134"/>
                  <a:gd name="T24" fmla="*/ 107 w 131"/>
                  <a:gd name="T25" fmla="*/ 94 h 134"/>
                  <a:gd name="T26" fmla="*/ 113 w 131"/>
                  <a:gd name="T27" fmla="*/ 76 h 134"/>
                  <a:gd name="T28" fmla="*/ 131 w 131"/>
                  <a:gd name="T29" fmla="*/ 68 h 134"/>
                  <a:gd name="T30" fmla="*/ 130 w 131"/>
                  <a:gd name="T31" fmla="*/ 55 h 134"/>
                  <a:gd name="T32" fmla="*/ 111 w 131"/>
                  <a:gd name="T33" fmla="*/ 48 h 134"/>
                  <a:gd name="T34" fmla="*/ 104 w 131"/>
                  <a:gd name="T35" fmla="*/ 36 h 134"/>
                  <a:gd name="T36" fmla="*/ 109 w 131"/>
                  <a:gd name="T37" fmla="*/ 17 h 134"/>
                  <a:gd name="T38" fmla="*/ 103 w 131"/>
                  <a:gd name="T39" fmla="*/ 12 h 134"/>
                  <a:gd name="T40" fmla="*/ 97 w 131"/>
                  <a:gd name="T41" fmla="*/ 8 h 134"/>
                  <a:gd name="T42" fmla="*/ 80 w 131"/>
                  <a:gd name="T43" fmla="*/ 19 h 134"/>
                  <a:gd name="T44" fmla="*/ 66 w 131"/>
                  <a:gd name="T45" fmla="*/ 16 h 134"/>
                  <a:gd name="T46" fmla="*/ 54 w 131"/>
                  <a:gd name="T47" fmla="*/ 0 h 134"/>
                  <a:gd name="T48" fmla="*/ 41 w 131"/>
                  <a:gd name="T49" fmla="*/ 3 h 134"/>
                  <a:gd name="T50" fmla="*/ 39 w 131"/>
                  <a:gd name="T51" fmla="*/ 23 h 134"/>
                  <a:gd name="T52" fmla="*/ 25 w 131"/>
                  <a:gd name="T53" fmla="*/ 34 h 134"/>
                  <a:gd name="T54" fmla="*/ 4 w 131"/>
                  <a:gd name="T55" fmla="*/ 34 h 134"/>
                  <a:gd name="T56" fmla="*/ 0 w 131"/>
                  <a:gd name="T57" fmla="*/ 45 h 134"/>
                  <a:gd name="T58" fmla="*/ 14 w 131"/>
                  <a:gd name="T59" fmla="*/ 59 h 134"/>
                  <a:gd name="T60" fmla="*/ 14 w 131"/>
                  <a:gd name="T61" fmla="*/ 79 h 134"/>
                  <a:gd name="T62" fmla="*/ 32 w 131"/>
                  <a:gd name="T63" fmla="*/ 45 h 134"/>
                  <a:gd name="T64" fmla="*/ 86 w 131"/>
                  <a:gd name="T65" fmla="*/ 36 h 134"/>
                  <a:gd name="T66" fmla="*/ 94 w 131"/>
                  <a:gd name="T67" fmla="*/ 89 h 134"/>
                  <a:gd name="T68" fmla="*/ 41 w 131"/>
                  <a:gd name="T69" fmla="*/ 98 h 134"/>
                  <a:gd name="T70" fmla="*/ 32 w 131"/>
                  <a:gd name="T71" fmla="*/ 4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1" h="134">
                    <a:moveTo>
                      <a:pt x="14" y="79"/>
                    </a:moveTo>
                    <a:cubicBezTo>
                      <a:pt x="2" y="94"/>
                      <a:pt x="2" y="94"/>
                      <a:pt x="2" y="94"/>
                    </a:cubicBezTo>
                    <a:cubicBezTo>
                      <a:pt x="3" y="97"/>
                      <a:pt x="5" y="101"/>
                      <a:pt x="7" y="104"/>
                    </a:cubicBezTo>
                    <a:cubicBezTo>
                      <a:pt x="27" y="102"/>
                      <a:pt x="27" y="102"/>
                      <a:pt x="27" y="102"/>
                    </a:cubicBezTo>
                    <a:cubicBezTo>
                      <a:pt x="29" y="104"/>
                      <a:pt x="31" y="106"/>
                      <a:pt x="34" y="108"/>
                    </a:cubicBezTo>
                    <a:cubicBezTo>
                      <a:pt x="37" y="110"/>
                      <a:pt x="39" y="111"/>
                      <a:pt x="42" y="113"/>
                    </a:cubicBezTo>
                    <a:cubicBezTo>
                      <a:pt x="46" y="132"/>
                      <a:pt x="46" y="132"/>
                      <a:pt x="46" y="132"/>
                    </a:cubicBezTo>
                    <a:cubicBezTo>
                      <a:pt x="50" y="133"/>
                      <a:pt x="54" y="134"/>
                      <a:pt x="58" y="134"/>
                    </a:cubicBezTo>
                    <a:cubicBezTo>
                      <a:pt x="68" y="117"/>
                      <a:pt x="68" y="117"/>
                      <a:pt x="68" y="117"/>
                    </a:cubicBezTo>
                    <a:cubicBezTo>
                      <a:pt x="75" y="117"/>
                      <a:pt x="81" y="115"/>
                      <a:pt x="87" y="112"/>
                    </a:cubicBezTo>
                    <a:cubicBezTo>
                      <a:pt x="104" y="121"/>
                      <a:pt x="104" y="121"/>
                      <a:pt x="104" y="121"/>
                    </a:cubicBezTo>
                    <a:cubicBezTo>
                      <a:pt x="108" y="118"/>
                      <a:pt x="111" y="116"/>
                      <a:pt x="113" y="113"/>
                    </a:cubicBezTo>
                    <a:cubicBezTo>
                      <a:pt x="107" y="94"/>
                      <a:pt x="107" y="94"/>
                      <a:pt x="107" y="94"/>
                    </a:cubicBezTo>
                    <a:cubicBezTo>
                      <a:pt x="110" y="88"/>
                      <a:pt x="112" y="82"/>
                      <a:pt x="113" y="76"/>
                    </a:cubicBezTo>
                    <a:cubicBezTo>
                      <a:pt x="131" y="68"/>
                      <a:pt x="131" y="68"/>
                      <a:pt x="131" y="68"/>
                    </a:cubicBezTo>
                    <a:cubicBezTo>
                      <a:pt x="131" y="64"/>
                      <a:pt x="131" y="59"/>
                      <a:pt x="130" y="55"/>
                    </a:cubicBezTo>
                    <a:cubicBezTo>
                      <a:pt x="111" y="48"/>
                      <a:pt x="111" y="48"/>
                      <a:pt x="111" y="48"/>
                    </a:cubicBezTo>
                    <a:cubicBezTo>
                      <a:pt x="109" y="44"/>
                      <a:pt x="107" y="40"/>
                      <a:pt x="104" y="36"/>
                    </a:cubicBezTo>
                    <a:cubicBezTo>
                      <a:pt x="109" y="17"/>
                      <a:pt x="109" y="17"/>
                      <a:pt x="109" y="17"/>
                    </a:cubicBezTo>
                    <a:cubicBezTo>
                      <a:pt x="107" y="15"/>
                      <a:pt x="105" y="13"/>
                      <a:pt x="103" y="12"/>
                    </a:cubicBezTo>
                    <a:cubicBezTo>
                      <a:pt x="101" y="11"/>
                      <a:pt x="99" y="9"/>
                      <a:pt x="97" y="8"/>
                    </a:cubicBezTo>
                    <a:cubicBezTo>
                      <a:pt x="80" y="19"/>
                      <a:pt x="80" y="19"/>
                      <a:pt x="80" y="19"/>
                    </a:cubicBezTo>
                    <a:cubicBezTo>
                      <a:pt x="76" y="17"/>
                      <a:pt x="71" y="16"/>
                      <a:pt x="66" y="16"/>
                    </a:cubicBezTo>
                    <a:cubicBezTo>
                      <a:pt x="54" y="0"/>
                      <a:pt x="54" y="0"/>
                      <a:pt x="54" y="0"/>
                    </a:cubicBezTo>
                    <a:cubicBezTo>
                      <a:pt x="50" y="1"/>
                      <a:pt x="45" y="2"/>
                      <a:pt x="41" y="3"/>
                    </a:cubicBezTo>
                    <a:cubicBezTo>
                      <a:pt x="39" y="23"/>
                      <a:pt x="39" y="23"/>
                      <a:pt x="39" y="23"/>
                    </a:cubicBezTo>
                    <a:cubicBezTo>
                      <a:pt x="33" y="26"/>
                      <a:pt x="29" y="30"/>
                      <a:pt x="25" y="34"/>
                    </a:cubicBezTo>
                    <a:cubicBezTo>
                      <a:pt x="4" y="34"/>
                      <a:pt x="4" y="34"/>
                      <a:pt x="4" y="34"/>
                    </a:cubicBezTo>
                    <a:cubicBezTo>
                      <a:pt x="2" y="38"/>
                      <a:pt x="1" y="41"/>
                      <a:pt x="0" y="45"/>
                    </a:cubicBezTo>
                    <a:cubicBezTo>
                      <a:pt x="14" y="59"/>
                      <a:pt x="14" y="59"/>
                      <a:pt x="14" y="59"/>
                    </a:cubicBezTo>
                    <a:cubicBezTo>
                      <a:pt x="13" y="65"/>
                      <a:pt x="13" y="72"/>
                      <a:pt x="14" y="79"/>
                    </a:cubicBezTo>
                    <a:close/>
                    <a:moveTo>
                      <a:pt x="32" y="45"/>
                    </a:moveTo>
                    <a:cubicBezTo>
                      <a:pt x="45" y="28"/>
                      <a:pt x="69" y="24"/>
                      <a:pt x="86" y="36"/>
                    </a:cubicBezTo>
                    <a:cubicBezTo>
                      <a:pt x="103" y="49"/>
                      <a:pt x="106" y="72"/>
                      <a:pt x="94" y="89"/>
                    </a:cubicBezTo>
                    <a:cubicBezTo>
                      <a:pt x="82" y="106"/>
                      <a:pt x="58" y="110"/>
                      <a:pt x="41" y="98"/>
                    </a:cubicBezTo>
                    <a:cubicBezTo>
                      <a:pt x="24" y="86"/>
                      <a:pt x="20" y="62"/>
                      <a:pt x="32"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p>
                <a:pPr eaLnBrk="1" fontAlgn="auto" hangingPunct="1">
                  <a:spcBef>
                    <a:spcPts val="0"/>
                  </a:spcBef>
                  <a:spcAft>
                    <a:spcPts val="0"/>
                  </a:spcAft>
                  <a:defRPr/>
                </a:pPr>
                <a:endParaRPr lang="zh-CN" altLang="en-US" sz="1350">
                  <a:solidFill>
                    <a:prstClr val="black"/>
                  </a:solidFill>
                  <a:latin typeface="+mn-lt"/>
                  <a:ea typeface="+mn-ea"/>
                </a:endParaRPr>
              </a:p>
            </p:txBody>
          </p:sp>
        </p:grpSp>
        <p:cxnSp>
          <p:nvCxnSpPr>
            <p:cNvPr id="89" name="直接连接符 88"/>
            <p:cNvCxnSpPr/>
            <p:nvPr/>
          </p:nvCxnSpPr>
          <p:spPr>
            <a:xfrm>
              <a:off x="6464351" y="3432633"/>
              <a:ext cx="996777" cy="0"/>
            </a:xfrm>
            <a:prstGeom prst="line">
              <a:avLst/>
            </a:prstGeom>
            <a:grpFill/>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91" name="Freeform 6"/>
          <p:cNvSpPr/>
          <p:nvPr/>
        </p:nvSpPr>
        <p:spPr bwMode="auto">
          <a:xfrm>
            <a:off x="1323340" y="3565525"/>
            <a:ext cx="1171575" cy="1346835"/>
          </a:xfrm>
          <a:custGeom>
            <a:avLst/>
            <a:gdLst>
              <a:gd name="T0" fmla="*/ 311 w 622"/>
              <a:gd name="T1" fmla="*/ 702 h 702"/>
              <a:gd name="T2" fmla="*/ 91 w 622"/>
              <a:gd name="T3" fmla="*/ 512 h 702"/>
              <a:gd name="T4" fmla="*/ 0 w 622"/>
              <a:gd name="T5" fmla="*/ 159 h 702"/>
              <a:gd name="T6" fmla="*/ 7 w 622"/>
              <a:gd name="T7" fmla="*/ 29 h 702"/>
              <a:gd name="T8" fmla="*/ 146 w 622"/>
              <a:gd name="T9" fmla="*/ 84 h 702"/>
              <a:gd name="T10" fmla="*/ 312 w 622"/>
              <a:gd name="T11" fmla="*/ 0 h 702"/>
              <a:gd name="T12" fmla="*/ 477 w 622"/>
              <a:gd name="T13" fmla="*/ 84 h 702"/>
              <a:gd name="T14" fmla="*/ 616 w 622"/>
              <a:gd name="T15" fmla="*/ 29 h 702"/>
              <a:gd name="T16" fmla="*/ 622 w 622"/>
              <a:gd name="T17" fmla="*/ 159 h 702"/>
              <a:gd name="T18" fmla="*/ 532 w 622"/>
              <a:gd name="T19" fmla="*/ 512 h 702"/>
              <a:gd name="T20" fmla="*/ 311 w 622"/>
              <a:gd name="T21" fmla="*/ 702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2" h="702">
                <a:moveTo>
                  <a:pt x="311" y="702"/>
                </a:moveTo>
                <a:cubicBezTo>
                  <a:pt x="225" y="675"/>
                  <a:pt x="147" y="607"/>
                  <a:pt x="91" y="512"/>
                </a:cubicBezTo>
                <a:cubicBezTo>
                  <a:pt x="33" y="412"/>
                  <a:pt x="0" y="287"/>
                  <a:pt x="0" y="159"/>
                </a:cubicBezTo>
                <a:cubicBezTo>
                  <a:pt x="0" y="123"/>
                  <a:pt x="3" y="71"/>
                  <a:pt x="7" y="29"/>
                </a:cubicBezTo>
                <a:cubicBezTo>
                  <a:pt x="44" y="64"/>
                  <a:pt x="94" y="84"/>
                  <a:pt x="146" y="84"/>
                </a:cubicBezTo>
                <a:cubicBezTo>
                  <a:pt x="212" y="84"/>
                  <a:pt x="273" y="52"/>
                  <a:pt x="312" y="0"/>
                </a:cubicBezTo>
                <a:cubicBezTo>
                  <a:pt x="350" y="52"/>
                  <a:pt x="412" y="84"/>
                  <a:pt x="477" y="84"/>
                </a:cubicBezTo>
                <a:cubicBezTo>
                  <a:pt x="529" y="84"/>
                  <a:pt x="578" y="64"/>
                  <a:pt x="616" y="29"/>
                </a:cubicBezTo>
                <a:cubicBezTo>
                  <a:pt x="620" y="71"/>
                  <a:pt x="622" y="124"/>
                  <a:pt x="622" y="159"/>
                </a:cubicBezTo>
                <a:cubicBezTo>
                  <a:pt x="622" y="287"/>
                  <a:pt x="590" y="412"/>
                  <a:pt x="532" y="512"/>
                </a:cubicBezTo>
                <a:cubicBezTo>
                  <a:pt x="475" y="607"/>
                  <a:pt x="397" y="675"/>
                  <a:pt x="311" y="702"/>
                </a:cubicBezTo>
                <a:close/>
              </a:path>
            </a:pathLst>
          </a:custGeom>
          <a:solidFill>
            <a:srgbClr val="DBBCD2"/>
          </a:solidFill>
          <a:ln w="38100">
            <a:solidFill>
              <a:schemeClr val="bg1"/>
            </a:solidFill>
            <a:round/>
          </a:ln>
          <a:effectLst>
            <a:outerShdw blurRad="63500" sx="102000" sy="102000" algn="ctr" rotWithShape="0">
              <a:prstClr val="black">
                <a:alpha val="40000"/>
              </a:prstClr>
            </a:outerShdw>
          </a:effectLst>
        </p:spPr>
        <p:txBody>
          <a:bodyPr lIns="68580" tIns="34290" rIns="68580" bIns="34290"/>
          <a:p>
            <a:pPr eaLnBrk="1" fontAlgn="auto" hangingPunct="1">
              <a:spcBef>
                <a:spcPts val="0"/>
              </a:spcBef>
              <a:spcAft>
                <a:spcPts val="0"/>
              </a:spcAft>
              <a:defRPr/>
            </a:pPr>
            <a:endParaRPr lang="zh-CN" altLang="en-US" sz="1350">
              <a:solidFill>
                <a:prstClr val="black"/>
              </a:solidFill>
              <a:latin typeface="+mn-lt"/>
              <a:ea typeface="+mn-ea"/>
            </a:endParaRPr>
          </a:p>
        </p:txBody>
      </p:sp>
      <p:grpSp>
        <p:nvGrpSpPr>
          <p:cNvPr id="92" name="组合 39"/>
          <p:cNvGrpSpPr/>
          <p:nvPr/>
        </p:nvGrpSpPr>
        <p:grpSpPr bwMode="auto">
          <a:xfrm>
            <a:off x="1622560" y="3788722"/>
            <a:ext cx="501609" cy="518686"/>
            <a:chOff x="8116888" y="4364038"/>
            <a:chExt cx="1314450" cy="1360488"/>
          </a:xfrm>
        </p:grpSpPr>
        <p:sp>
          <p:nvSpPr>
            <p:cNvPr id="93" name="Freeform 21"/>
            <p:cNvSpPr/>
            <p:nvPr/>
          </p:nvSpPr>
          <p:spPr bwMode="auto">
            <a:xfrm>
              <a:off x="8453049" y="4693210"/>
              <a:ext cx="648959" cy="728687"/>
            </a:xfrm>
            <a:custGeom>
              <a:avLst/>
              <a:gdLst>
                <a:gd name="T0" fmla="*/ 174 w 174"/>
                <a:gd name="T1" fmla="*/ 87 h 194"/>
                <a:gd name="T2" fmla="*/ 87 w 174"/>
                <a:gd name="T3" fmla="*/ 0 h 194"/>
                <a:gd name="T4" fmla="*/ 0 w 174"/>
                <a:gd name="T5" fmla="*/ 87 h 194"/>
                <a:gd name="T6" fmla="*/ 47 w 174"/>
                <a:gd name="T7" fmla="*/ 165 h 194"/>
                <a:gd name="T8" fmla="*/ 47 w 174"/>
                <a:gd name="T9" fmla="*/ 194 h 194"/>
                <a:gd name="T10" fmla="*/ 127 w 174"/>
                <a:gd name="T11" fmla="*/ 194 h 194"/>
                <a:gd name="T12" fmla="*/ 127 w 174"/>
                <a:gd name="T13" fmla="*/ 165 h 194"/>
                <a:gd name="T14" fmla="*/ 174 w 174"/>
                <a:gd name="T15" fmla="*/ 87 h 1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194">
                  <a:moveTo>
                    <a:pt x="174" y="87"/>
                  </a:moveTo>
                  <a:cubicBezTo>
                    <a:pt x="174" y="39"/>
                    <a:pt x="135" y="0"/>
                    <a:pt x="87" y="0"/>
                  </a:cubicBezTo>
                  <a:cubicBezTo>
                    <a:pt x="39" y="0"/>
                    <a:pt x="0" y="39"/>
                    <a:pt x="0" y="87"/>
                  </a:cubicBezTo>
                  <a:cubicBezTo>
                    <a:pt x="0" y="121"/>
                    <a:pt x="19" y="150"/>
                    <a:pt x="47" y="165"/>
                  </a:cubicBezTo>
                  <a:cubicBezTo>
                    <a:pt x="47" y="194"/>
                    <a:pt x="47" y="194"/>
                    <a:pt x="47" y="194"/>
                  </a:cubicBezTo>
                  <a:cubicBezTo>
                    <a:pt x="127" y="194"/>
                    <a:pt x="127" y="194"/>
                    <a:pt x="127" y="194"/>
                  </a:cubicBezTo>
                  <a:cubicBezTo>
                    <a:pt x="127" y="165"/>
                    <a:pt x="127" y="165"/>
                    <a:pt x="127" y="165"/>
                  </a:cubicBezTo>
                  <a:cubicBezTo>
                    <a:pt x="155" y="150"/>
                    <a:pt x="174" y="121"/>
                    <a:pt x="174" y="8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94" name="Freeform 22"/>
            <p:cNvSpPr/>
            <p:nvPr/>
          </p:nvSpPr>
          <p:spPr bwMode="auto">
            <a:xfrm>
              <a:off x="8627769" y="5455209"/>
              <a:ext cx="299519" cy="54132"/>
            </a:xfrm>
            <a:custGeom>
              <a:avLst/>
              <a:gdLst>
                <a:gd name="T0" fmla="*/ 80 w 80"/>
                <a:gd name="T1" fmla="*/ 7 h 14"/>
                <a:gd name="T2" fmla="*/ 73 w 80"/>
                <a:gd name="T3" fmla="*/ 14 h 14"/>
                <a:gd name="T4" fmla="*/ 7 w 80"/>
                <a:gd name="T5" fmla="*/ 14 h 14"/>
                <a:gd name="T6" fmla="*/ 0 w 80"/>
                <a:gd name="T7" fmla="*/ 7 h 14"/>
                <a:gd name="T8" fmla="*/ 0 w 80"/>
                <a:gd name="T9" fmla="*/ 7 h 14"/>
                <a:gd name="T10" fmla="*/ 7 w 80"/>
                <a:gd name="T11" fmla="*/ 0 h 14"/>
                <a:gd name="T12" fmla="*/ 73 w 80"/>
                <a:gd name="T13" fmla="*/ 0 h 14"/>
                <a:gd name="T14" fmla="*/ 80 w 80"/>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14">
                  <a:moveTo>
                    <a:pt x="80" y="7"/>
                  </a:moveTo>
                  <a:cubicBezTo>
                    <a:pt x="80" y="11"/>
                    <a:pt x="77" y="14"/>
                    <a:pt x="73" y="14"/>
                  </a:cubicBezTo>
                  <a:cubicBezTo>
                    <a:pt x="7" y="14"/>
                    <a:pt x="7" y="14"/>
                    <a:pt x="7" y="14"/>
                  </a:cubicBezTo>
                  <a:cubicBezTo>
                    <a:pt x="3" y="14"/>
                    <a:pt x="0" y="11"/>
                    <a:pt x="0" y="7"/>
                  </a:cubicBezTo>
                  <a:cubicBezTo>
                    <a:pt x="0" y="7"/>
                    <a:pt x="0" y="7"/>
                    <a:pt x="0" y="7"/>
                  </a:cubicBezTo>
                  <a:cubicBezTo>
                    <a:pt x="0" y="3"/>
                    <a:pt x="3" y="0"/>
                    <a:pt x="7" y="0"/>
                  </a:cubicBezTo>
                  <a:cubicBezTo>
                    <a:pt x="73" y="0"/>
                    <a:pt x="73" y="0"/>
                    <a:pt x="73" y="0"/>
                  </a:cubicBezTo>
                  <a:cubicBezTo>
                    <a:pt x="77" y="0"/>
                    <a:pt x="80" y="3"/>
                    <a:pt x="80"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95" name="Freeform 23"/>
            <p:cNvSpPr/>
            <p:nvPr/>
          </p:nvSpPr>
          <p:spPr bwMode="auto">
            <a:xfrm>
              <a:off x="8627769" y="5525997"/>
              <a:ext cx="299519" cy="54130"/>
            </a:xfrm>
            <a:custGeom>
              <a:avLst/>
              <a:gdLst>
                <a:gd name="T0" fmla="*/ 80 w 80"/>
                <a:gd name="T1" fmla="*/ 7 h 14"/>
                <a:gd name="T2" fmla="*/ 73 w 80"/>
                <a:gd name="T3" fmla="*/ 14 h 14"/>
                <a:gd name="T4" fmla="*/ 7 w 80"/>
                <a:gd name="T5" fmla="*/ 14 h 14"/>
                <a:gd name="T6" fmla="*/ 0 w 80"/>
                <a:gd name="T7" fmla="*/ 7 h 14"/>
                <a:gd name="T8" fmla="*/ 0 w 80"/>
                <a:gd name="T9" fmla="*/ 7 h 14"/>
                <a:gd name="T10" fmla="*/ 7 w 80"/>
                <a:gd name="T11" fmla="*/ 0 h 14"/>
                <a:gd name="T12" fmla="*/ 73 w 80"/>
                <a:gd name="T13" fmla="*/ 0 h 14"/>
                <a:gd name="T14" fmla="*/ 80 w 80"/>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14">
                  <a:moveTo>
                    <a:pt x="80" y="7"/>
                  </a:moveTo>
                  <a:cubicBezTo>
                    <a:pt x="80" y="11"/>
                    <a:pt x="77" y="14"/>
                    <a:pt x="73" y="14"/>
                  </a:cubicBezTo>
                  <a:cubicBezTo>
                    <a:pt x="7" y="14"/>
                    <a:pt x="7" y="14"/>
                    <a:pt x="7" y="14"/>
                  </a:cubicBezTo>
                  <a:cubicBezTo>
                    <a:pt x="3" y="14"/>
                    <a:pt x="0" y="11"/>
                    <a:pt x="0" y="7"/>
                  </a:cubicBezTo>
                  <a:cubicBezTo>
                    <a:pt x="0" y="7"/>
                    <a:pt x="0" y="7"/>
                    <a:pt x="0" y="7"/>
                  </a:cubicBezTo>
                  <a:cubicBezTo>
                    <a:pt x="0" y="3"/>
                    <a:pt x="3" y="0"/>
                    <a:pt x="7" y="0"/>
                  </a:cubicBezTo>
                  <a:cubicBezTo>
                    <a:pt x="73" y="0"/>
                    <a:pt x="73" y="0"/>
                    <a:pt x="73" y="0"/>
                  </a:cubicBezTo>
                  <a:cubicBezTo>
                    <a:pt x="77" y="0"/>
                    <a:pt x="80" y="3"/>
                    <a:pt x="80"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96" name="Freeform 24"/>
            <p:cNvSpPr/>
            <p:nvPr/>
          </p:nvSpPr>
          <p:spPr bwMode="auto">
            <a:xfrm>
              <a:off x="8661049" y="5596783"/>
              <a:ext cx="228798" cy="54132"/>
            </a:xfrm>
            <a:custGeom>
              <a:avLst/>
              <a:gdLst>
                <a:gd name="T0" fmla="*/ 61 w 61"/>
                <a:gd name="T1" fmla="*/ 7 h 14"/>
                <a:gd name="T2" fmla="*/ 56 w 61"/>
                <a:gd name="T3" fmla="*/ 14 h 14"/>
                <a:gd name="T4" fmla="*/ 5 w 61"/>
                <a:gd name="T5" fmla="*/ 14 h 14"/>
                <a:gd name="T6" fmla="*/ 0 w 61"/>
                <a:gd name="T7" fmla="*/ 7 h 14"/>
                <a:gd name="T8" fmla="*/ 0 w 61"/>
                <a:gd name="T9" fmla="*/ 7 h 14"/>
                <a:gd name="T10" fmla="*/ 5 w 61"/>
                <a:gd name="T11" fmla="*/ 0 h 14"/>
                <a:gd name="T12" fmla="*/ 56 w 61"/>
                <a:gd name="T13" fmla="*/ 0 h 14"/>
                <a:gd name="T14" fmla="*/ 61 w 61"/>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14">
                  <a:moveTo>
                    <a:pt x="61" y="7"/>
                  </a:moveTo>
                  <a:cubicBezTo>
                    <a:pt x="61" y="11"/>
                    <a:pt x="59" y="14"/>
                    <a:pt x="56" y="14"/>
                  </a:cubicBezTo>
                  <a:cubicBezTo>
                    <a:pt x="5" y="14"/>
                    <a:pt x="5" y="14"/>
                    <a:pt x="5" y="14"/>
                  </a:cubicBezTo>
                  <a:cubicBezTo>
                    <a:pt x="2" y="14"/>
                    <a:pt x="0" y="11"/>
                    <a:pt x="0" y="7"/>
                  </a:cubicBezTo>
                  <a:cubicBezTo>
                    <a:pt x="0" y="7"/>
                    <a:pt x="0" y="7"/>
                    <a:pt x="0" y="7"/>
                  </a:cubicBezTo>
                  <a:cubicBezTo>
                    <a:pt x="0" y="3"/>
                    <a:pt x="2" y="0"/>
                    <a:pt x="5" y="0"/>
                  </a:cubicBezTo>
                  <a:cubicBezTo>
                    <a:pt x="56" y="0"/>
                    <a:pt x="56" y="0"/>
                    <a:pt x="56" y="0"/>
                  </a:cubicBezTo>
                  <a:cubicBezTo>
                    <a:pt x="59" y="0"/>
                    <a:pt x="61" y="3"/>
                    <a:pt x="61"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101" name="Freeform 25"/>
            <p:cNvSpPr/>
            <p:nvPr/>
          </p:nvSpPr>
          <p:spPr bwMode="auto">
            <a:xfrm>
              <a:off x="8710969" y="5671734"/>
              <a:ext cx="124800" cy="54132"/>
            </a:xfrm>
            <a:custGeom>
              <a:avLst/>
              <a:gdLst>
                <a:gd name="T0" fmla="*/ 32 w 32"/>
                <a:gd name="T1" fmla="*/ 7 h 14"/>
                <a:gd name="T2" fmla="*/ 30 w 32"/>
                <a:gd name="T3" fmla="*/ 14 h 14"/>
                <a:gd name="T4" fmla="*/ 3 w 32"/>
                <a:gd name="T5" fmla="*/ 14 h 14"/>
                <a:gd name="T6" fmla="*/ 0 w 32"/>
                <a:gd name="T7" fmla="*/ 7 h 14"/>
                <a:gd name="T8" fmla="*/ 0 w 32"/>
                <a:gd name="T9" fmla="*/ 7 h 14"/>
                <a:gd name="T10" fmla="*/ 3 w 32"/>
                <a:gd name="T11" fmla="*/ 0 h 14"/>
                <a:gd name="T12" fmla="*/ 30 w 32"/>
                <a:gd name="T13" fmla="*/ 0 h 14"/>
                <a:gd name="T14" fmla="*/ 32 w 32"/>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4">
                  <a:moveTo>
                    <a:pt x="32" y="7"/>
                  </a:moveTo>
                  <a:cubicBezTo>
                    <a:pt x="32" y="10"/>
                    <a:pt x="31" y="14"/>
                    <a:pt x="30" y="14"/>
                  </a:cubicBezTo>
                  <a:cubicBezTo>
                    <a:pt x="3" y="14"/>
                    <a:pt x="3" y="14"/>
                    <a:pt x="3" y="14"/>
                  </a:cubicBezTo>
                  <a:cubicBezTo>
                    <a:pt x="2" y="14"/>
                    <a:pt x="0" y="10"/>
                    <a:pt x="0" y="7"/>
                  </a:cubicBezTo>
                  <a:cubicBezTo>
                    <a:pt x="0" y="7"/>
                    <a:pt x="0" y="7"/>
                    <a:pt x="0" y="7"/>
                  </a:cubicBezTo>
                  <a:cubicBezTo>
                    <a:pt x="0" y="3"/>
                    <a:pt x="2" y="0"/>
                    <a:pt x="3" y="0"/>
                  </a:cubicBezTo>
                  <a:cubicBezTo>
                    <a:pt x="30" y="0"/>
                    <a:pt x="30" y="0"/>
                    <a:pt x="30" y="0"/>
                  </a:cubicBezTo>
                  <a:cubicBezTo>
                    <a:pt x="31" y="0"/>
                    <a:pt x="32" y="3"/>
                    <a:pt x="32"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102" name="Freeform 26"/>
            <p:cNvSpPr/>
            <p:nvPr/>
          </p:nvSpPr>
          <p:spPr bwMode="auto">
            <a:xfrm>
              <a:off x="8740088" y="4364258"/>
              <a:ext cx="70721" cy="266492"/>
            </a:xfrm>
            <a:custGeom>
              <a:avLst/>
              <a:gdLst>
                <a:gd name="T0" fmla="*/ 19 w 19"/>
                <a:gd name="T1" fmla="*/ 63 h 71"/>
                <a:gd name="T2" fmla="*/ 9 w 19"/>
                <a:gd name="T3" fmla="*/ 71 h 71"/>
                <a:gd name="T4" fmla="*/ 9 w 19"/>
                <a:gd name="T5" fmla="*/ 71 h 71"/>
                <a:gd name="T6" fmla="*/ 0 w 19"/>
                <a:gd name="T7" fmla="*/ 63 h 71"/>
                <a:gd name="T8" fmla="*/ 0 w 19"/>
                <a:gd name="T9" fmla="*/ 8 h 71"/>
                <a:gd name="T10" fmla="*/ 9 w 19"/>
                <a:gd name="T11" fmla="*/ 0 h 71"/>
                <a:gd name="T12" fmla="*/ 9 w 19"/>
                <a:gd name="T13" fmla="*/ 0 h 71"/>
                <a:gd name="T14" fmla="*/ 19 w 19"/>
                <a:gd name="T15" fmla="*/ 8 h 71"/>
                <a:gd name="T16" fmla="*/ 19 w 19"/>
                <a:gd name="T17" fmla="*/ 6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71">
                  <a:moveTo>
                    <a:pt x="19" y="63"/>
                  </a:moveTo>
                  <a:cubicBezTo>
                    <a:pt x="19" y="67"/>
                    <a:pt x="15" y="71"/>
                    <a:pt x="9" y="71"/>
                  </a:cubicBezTo>
                  <a:cubicBezTo>
                    <a:pt x="9" y="71"/>
                    <a:pt x="9" y="71"/>
                    <a:pt x="9" y="71"/>
                  </a:cubicBezTo>
                  <a:cubicBezTo>
                    <a:pt x="4" y="71"/>
                    <a:pt x="0" y="67"/>
                    <a:pt x="0" y="63"/>
                  </a:cubicBezTo>
                  <a:cubicBezTo>
                    <a:pt x="0" y="8"/>
                    <a:pt x="0" y="8"/>
                    <a:pt x="0" y="8"/>
                  </a:cubicBezTo>
                  <a:cubicBezTo>
                    <a:pt x="0" y="4"/>
                    <a:pt x="4" y="0"/>
                    <a:pt x="9" y="0"/>
                  </a:cubicBezTo>
                  <a:cubicBezTo>
                    <a:pt x="9" y="0"/>
                    <a:pt x="9" y="0"/>
                    <a:pt x="9" y="0"/>
                  </a:cubicBezTo>
                  <a:cubicBezTo>
                    <a:pt x="15" y="0"/>
                    <a:pt x="19" y="4"/>
                    <a:pt x="19" y="8"/>
                  </a:cubicBezTo>
                  <a:lnTo>
                    <a:pt x="19" y="6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103" name="Freeform 27"/>
            <p:cNvSpPr/>
            <p:nvPr/>
          </p:nvSpPr>
          <p:spPr bwMode="auto">
            <a:xfrm>
              <a:off x="8282488" y="4555799"/>
              <a:ext cx="216320" cy="216525"/>
            </a:xfrm>
            <a:custGeom>
              <a:avLst/>
              <a:gdLst>
                <a:gd name="T0" fmla="*/ 55 w 58"/>
                <a:gd name="T1" fmla="*/ 42 h 58"/>
                <a:gd name="T2" fmla="*/ 54 w 58"/>
                <a:gd name="T3" fmla="*/ 54 h 58"/>
                <a:gd name="T4" fmla="*/ 54 w 58"/>
                <a:gd name="T5" fmla="*/ 54 h 58"/>
                <a:gd name="T6" fmla="*/ 42 w 58"/>
                <a:gd name="T7" fmla="*/ 55 h 58"/>
                <a:gd name="T8" fmla="*/ 3 w 58"/>
                <a:gd name="T9" fmla="*/ 16 h 58"/>
                <a:gd name="T10" fmla="*/ 4 w 58"/>
                <a:gd name="T11" fmla="*/ 4 h 58"/>
                <a:gd name="T12" fmla="*/ 4 w 58"/>
                <a:gd name="T13" fmla="*/ 4 h 58"/>
                <a:gd name="T14" fmla="*/ 16 w 58"/>
                <a:gd name="T15" fmla="*/ 3 h 58"/>
                <a:gd name="T16" fmla="*/ 55 w 58"/>
                <a:gd name="T17" fmla="*/ 4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58">
                  <a:moveTo>
                    <a:pt x="55" y="42"/>
                  </a:moveTo>
                  <a:cubicBezTo>
                    <a:pt x="58" y="45"/>
                    <a:pt x="58" y="50"/>
                    <a:pt x="54" y="54"/>
                  </a:cubicBezTo>
                  <a:cubicBezTo>
                    <a:pt x="54" y="54"/>
                    <a:pt x="54" y="54"/>
                    <a:pt x="54" y="54"/>
                  </a:cubicBezTo>
                  <a:cubicBezTo>
                    <a:pt x="50" y="57"/>
                    <a:pt x="45" y="58"/>
                    <a:pt x="42" y="55"/>
                  </a:cubicBezTo>
                  <a:cubicBezTo>
                    <a:pt x="3" y="16"/>
                    <a:pt x="3" y="16"/>
                    <a:pt x="3" y="16"/>
                  </a:cubicBezTo>
                  <a:cubicBezTo>
                    <a:pt x="0" y="13"/>
                    <a:pt x="0" y="7"/>
                    <a:pt x="4" y="4"/>
                  </a:cubicBezTo>
                  <a:cubicBezTo>
                    <a:pt x="4" y="4"/>
                    <a:pt x="4" y="4"/>
                    <a:pt x="4" y="4"/>
                  </a:cubicBezTo>
                  <a:cubicBezTo>
                    <a:pt x="7" y="0"/>
                    <a:pt x="13" y="0"/>
                    <a:pt x="16" y="3"/>
                  </a:cubicBezTo>
                  <a:lnTo>
                    <a:pt x="55" y="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104" name="Freeform 28"/>
            <p:cNvSpPr/>
            <p:nvPr/>
          </p:nvSpPr>
          <p:spPr bwMode="auto">
            <a:xfrm>
              <a:off x="9060408" y="4555799"/>
              <a:ext cx="216320" cy="216525"/>
            </a:xfrm>
            <a:custGeom>
              <a:avLst/>
              <a:gdLst>
                <a:gd name="T0" fmla="*/ 16 w 58"/>
                <a:gd name="T1" fmla="*/ 55 h 58"/>
                <a:gd name="T2" fmla="*/ 4 w 58"/>
                <a:gd name="T3" fmla="*/ 54 h 58"/>
                <a:gd name="T4" fmla="*/ 4 w 58"/>
                <a:gd name="T5" fmla="*/ 54 h 58"/>
                <a:gd name="T6" fmla="*/ 3 w 58"/>
                <a:gd name="T7" fmla="*/ 42 h 58"/>
                <a:gd name="T8" fmla="*/ 42 w 58"/>
                <a:gd name="T9" fmla="*/ 3 h 58"/>
                <a:gd name="T10" fmla="*/ 54 w 58"/>
                <a:gd name="T11" fmla="*/ 4 h 58"/>
                <a:gd name="T12" fmla="*/ 54 w 58"/>
                <a:gd name="T13" fmla="*/ 4 h 58"/>
                <a:gd name="T14" fmla="*/ 55 w 58"/>
                <a:gd name="T15" fmla="*/ 16 h 58"/>
                <a:gd name="T16" fmla="*/ 16 w 58"/>
                <a:gd name="T17" fmla="*/ 5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58">
                  <a:moveTo>
                    <a:pt x="16" y="55"/>
                  </a:moveTo>
                  <a:cubicBezTo>
                    <a:pt x="13" y="58"/>
                    <a:pt x="7" y="57"/>
                    <a:pt x="4" y="54"/>
                  </a:cubicBezTo>
                  <a:cubicBezTo>
                    <a:pt x="4" y="54"/>
                    <a:pt x="4" y="54"/>
                    <a:pt x="4" y="54"/>
                  </a:cubicBezTo>
                  <a:cubicBezTo>
                    <a:pt x="0" y="50"/>
                    <a:pt x="0" y="45"/>
                    <a:pt x="3" y="42"/>
                  </a:cubicBezTo>
                  <a:cubicBezTo>
                    <a:pt x="42" y="3"/>
                    <a:pt x="42" y="3"/>
                    <a:pt x="42" y="3"/>
                  </a:cubicBezTo>
                  <a:cubicBezTo>
                    <a:pt x="45" y="0"/>
                    <a:pt x="50" y="0"/>
                    <a:pt x="54" y="4"/>
                  </a:cubicBezTo>
                  <a:cubicBezTo>
                    <a:pt x="54" y="4"/>
                    <a:pt x="54" y="4"/>
                    <a:pt x="54" y="4"/>
                  </a:cubicBezTo>
                  <a:cubicBezTo>
                    <a:pt x="57" y="7"/>
                    <a:pt x="58" y="13"/>
                    <a:pt x="55" y="16"/>
                  </a:cubicBezTo>
                  <a:lnTo>
                    <a:pt x="16" y="5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107" name="Freeform 29"/>
            <p:cNvSpPr/>
            <p:nvPr/>
          </p:nvSpPr>
          <p:spPr bwMode="auto">
            <a:xfrm>
              <a:off x="9164407" y="5022160"/>
              <a:ext cx="266239" cy="66623"/>
            </a:xfrm>
            <a:custGeom>
              <a:avLst/>
              <a:gdLst>
                <a:gd name="T0" fmla="*/ 8 w 71"/>
                <a:gd name="T1" fmla="*/ 18 h 18"/>
                <a:gd name="T2" fmla="*/ 0 w 71"/>
                <a:gd name="T3" fmla="*/ 9 h 18"/>
                <a:gd name="T4" fmla="*/ 0 w 71"/>
                <a:gd name="T5" fmla="*/ 9 h 18"/>
                <a:gd name="T6" fmla="*/ 8 w 71"/>
                <a:gd name="T7" fmla="*/ 0 h 18"/>
                <a:gd name="T8" fmla="*/ 63 w 71"/>
                <a:gd name="T9" fmla="*/ 0 h 18"/>
                <a:gd name="T10" fmla="*/ 71 w 71"/>
                <a:gd name="T11" fmla="*/ 9 h 18"/>
                <a:gd name="T12" fmla="*/ 71 w 71"/>
                <a:gd name="T13" fmla="*/ 9 h 18"/>
                <a:gd name="T14" fmla="*/ 63 w 71"/>
                <a:gd name="T15" fmla="*/ 18 h 18"/>
                <a:gd name="T16" fmla="*/ 8 w 71"/>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18">
                  <a:moveTo>
                    <a:pt x="8" y="18"/>
                  </a:moveTo>
                  <a:cubicBezTo>
                    <a:pt x="4" y="18"/>
                    <a:pt x="0" y="14"/>
                    <a:pt x="0" y="9"/>
                  </a:cubicBezTo>
                  <a:cubicBezTo>
                    <a:pt x="0" y="9"/>
                    <a:pt x="0" y="9"/>
                    <a:pt x="0" y="9"/>
                  </a:cubicBezTo>
                  <a:cubicBezTo>
                    <a:pt x="0" y="4"/>
                    <a:pt x="4" y="0"/>
                    <a:pt x="8" y="0"/>
                  </a:cubicBezTo>
                  <a:cubicBezTo>
                    <a:pt x="63" y="0"/>
                    <a:pt x="63" y="0"/>
                    <a:pt x="63" y="0"/>
                  </a:cubicBezTo>
                  <a:cubicBezTo>
                    <a:pt x="68" y="0"/>
                    <a:pt x="71" y="4"/>
                    <a:pt x="71" y="9"/>
                  </a:cubicBezTo>
                  <a:cubicBezTo>
                    <a:pt x="71" y="9"/>
                    <a:pt x="71" y="9"/>
                    <a:pt x="71" y="9"/>
                  </a:cubicBezTo>
                  <a:cubicBezTo>
                    <a:pt x="71" y="14"/>
                    <a:pt x="68" y="18"/>
                    <a:pt x="63" y="18"/>
                  </a:cubicBezTo>
                  <a:lnTo>
                    <a:pt x="8" y="1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108" name="Freeform 30"/>
            <p:cNvSpPr/>
            <p:nvPr/>
          </p:nvSpPr>
          <p:spPr bwMode="auto">
            <a:xfrm>
              <a:off x="8116089" y="5022160"/>
              <a:ext cx="266239" cy="66623"/>
            </a:xfrm>
            <a:custGeom>
              <a:avLst/>
              <a:gdLst>
                <a:gd name="T0" fmla="*/ 63 w 71"/>
                <a:gd name="T1" fmla="*/ 0 h 18"/>
                <a:gd name="T2" fmla="*/ 71 w 71"/>
                <a:gd name="T3" fmla="*/ 9 h 18"/>
                <a:gd name="T4" fmla="*/ 71 w 71"/>
                <a:gd name="T5" fmla="*/ 9 h 18"/>
                <a:gd name="T6" fmla="*/ 63 w 71"/>
                <a:gd name="T7" fmla="*/ 18 h 18"/>
                <a:gd name="T8" fmla="*/ 8 w 71"/>
                <a:gd name="T9" fmla="*/ 18 h 18"/>
                <a:gd name="T10" fmla="*/ 0 w 71"/>
                <a:gd name="T11" fmla="*/ 9 h 18"/>
                <a:gd name="T12" fmla="*/ 0 w 71"/>
                <a:gd name="T13" fmla="*/ 9 h 18"/>
                <a:gd name="T14" fmla="*/ 8 w 71"/>
                <a:gd name="T15" fmla="*/ 0 h 18"/>
                <a:gd name="T16" fmla="*/ 63 w 71"/>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18">
                  <a:moveTo>
                    <a:pt x="63" y="0"/>
                  </a:moveTo>
                  <a:cubicBezTo>
                    <a:pt x="68" y="0"/>
                    <a:pt x="71" y="4"/>
                    <a:pt x="71" y="9"/>
                  </a:cubicBezTo>
                  <a:cubicBezTo>
                    <a:pt x="71" y="9"/>
                    <a:pt x="71" y="9"/>
                    <a:pt x="71" y="9"/>
                  </a:cubicBezTo>
                  <a:cubicBezTo>
                    <a:pt x="71" y="14"/>
                    <a:pt x="68" y="18"/>
                    <a:pt x="63" y="18"/>
                  </a:cubicBezTo>
                  <a:cubicBezTo>
                    <a:pt x="8" y="18"/>
                    <a:pt x="8" y="18"/>
                    <a:pt x="8" y="18"/>
                  </a:cubicBezTo>
                  <a:cubicBezTo>
                    <a:pt x="4" y="18"/>
                    <a:pt x="0" y="14"/>
                    <a:pt x="0" y="9"/>
                  </a:cubicBezTo>
                  <a:cubicBezTo>
                    <a:pt x="0" y="9"/>
                    <a:pt x="0" y="9"/>
                    <a:pt x="0" y="9"/>
                  </a:cubicBezTo>
                  <a:cubicBezTo>
                    <a:pt x="0" y="4"/>
                    <a:pt x="4" y="0"/>
                    <a:pt x="8" y="0"/>
                  </a:cubicBezTo>
                  <a:lnTo>
                    <a:pt x="6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109" name="Freeform 31"/>
            <p:cNvSpPr/>
            <p:nvPr/>
          </p:nvSpPr>
          <p:spPr bwMode="auto">
            <a:xfrm>
              <a:off x="9014647" y="5284489"/>
              <a:ext cx="208000" cy="220687"/>
            </a:xfrm>
            <a:custGeom>
              <a:avLst/>
              <a:gdLst>
                <a:gd name="T0" fmla="*/ 53 w 56"/>
                <a:gd name="T1" fmla="*/ 43 h 59"/>
                <a:gd name="T2" fmla="*/ 52 w 56"/>
                <a:gd name="T3" fmla="*/ 56 h 59"/>
                <a:gd name="T4" fmla="*/ 52 w 56"/>
                <a:gd name="T5" fmla="*/ 56 h 59"/>
                <a:gd name="T6" fmla="*/ 40 w 56"/>
                <a:gd name="T7" fmla="*/ 56 h 59"/>
                <a:gd name="T8" fmla="*/ 3 w 56"/>
                <a:gd name="T9" fmla="*/ 15 h 59"/>
                <a:gd name="T10" fmla="*/ 4 w 56"/>
                <a:gd name="T11" fmla="*/ 3 h 59"/>
                <a:gd name="T12" fmla="*/ 4 w 56"/>
                <a:gd name="T13" fmla="*/ 3 h 59"/>
                <a:gd name="T14" fmla="*/ 16 w 56"/>
                <a:gd name="T15" fmla="*/ 3 h 59"/>
                <a:gd name="T16" fmla="*/ 53 w 56"/>
                <a:gd name="T17" fmla="*/ 4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9">
                  <a:moveTo>
                    <a:pt x="53" y="43"/>
                  </a:moveTo>
                  <a:cubicBezTo>
                    <a:pt x="56" y="47"/>
                    <a:pt x="56" y="52"/>
                    <a:pt x="52" y="56"/>
                  </a:cubicBezTo>
                  <a:cubicBezTo>
                    <a:pt x="52" y="56"/>
                    <a:pt x="52" y="56"/>
                    <a:pt x="52" y="56"/>
                  </a:cubicBezTo>
                  <a:cubicBezTo>
                    <a:pt x="48" y="59"/>
                    <a:pt x="43" y="59"/>
                    <a:pt x="40" y="56"/>
                  </a:cubicBezTo>
                  <a:cubicBezTo>
                    <a:pt x="3" y="15"/>
                    <a:pt x="3" y="15"/>
                    <a:pt x="3" y="15"/>
                  </a:cubicBezTo>
                  <a:cubicBezTo>
                    <a:pt x="0" y="12"/>
                    <a:pt x="0" y="7"/>
                    <a:pt x="4" y="3"/>
                  </a:cubicBezTo>
                  <a:cubicBezTo>
                    <a:pt x="4" y="3"/>
                    <a:pt x="4" y="3"/>
                    <a:pt x="4" y="3"/>
                  </a:cubicBezTo>
                  <a:cubicBezTo>
                    <a:pt x="8" y="0"/>
                    <a:pt x="13" y="0"/>
                    <a:pt x="16" y="3"/>
                  </a:cubicBezTo>
                  <a:lnTo>
                    <a:pt x="53" y="4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110" name="Freeform 32"/>
            <p:cNvSpPr/>
            <p:nvPr/>
          </p:nvSpPr>
          <p:spPr bwMode="auto">
            <a:xfrm>
              <a:off x="8319930" y="5284489"/>
              <a:ext cx="212158" cy="220687"/>
            </a:xfrm>
            <a:custGeom>
              <a:avLst/>
              <a:gdLst>
                <a:gd name="T0" fmla="*/ 16 w 57"/>
                <a:gd name="T1" fmla="*/ 56 h 59"/>
                <a:gd name="T2" fmla="*/ 4 w 57"/>
                <a:gd name="T3" fmla="*/ 55 h 59"/>
                <a:gd name="T4" fmla="*/ 4 w 57"/>
                <a:gd name="T5" fmla="*/ 55 h 59"/>
                <a:gd name="T6" fmla="*/ 3 w 57"/>
                <a:gd name="T7" fmla="*/ 43 h 59"/>
                <a:gd name="T8" fmla="*/ 40 w 57"/>
                <a:gd name="T9" fmla="*/ 3 h 59"/>
                <a:gd name="T10" fmla="*/ 52 w 57"/>
                <a:gd name="T11" fmla="*/ 4 h 59"/>
                <a:gd name="T12" fmla="*/ 52 w 57"/>
                <a:gd name="T13" fmla="*/ 4 h 59"/>
                <a:gd name="T14" fmla="*/ 54 w 57"/>
                <a:gd name="T15" fmla="*/ 16 h 59"/>
                <a:gd name="T16" fmla="*/ 16 w 57"/>
                <a:gd name="T17"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9">
                  <a:moveTo>
                    <a:pt x="16" y="56"/>
                  </a:moveTo>
                  <a:cubicBezTo>
                    <a:pt x="13" y="59"/>
                    <a:pt x="7" y="59"/>
                    <a:pt x="4" y="55"/>
                  </a:cubicBezTo>
                  <a:cubicBezTo>
                    <a:pt x="4" y="55"/>
                    <a:pt x="4" y="55"/>
                    <a:pt x="4" y="55"/>
                  </a:cubicBezTo>
                  <a:cubicBezTo>
                    <a:pt x="0" y="52"/>
                    <a:pt x="0" y="46"/>
                    <a:pt x="3" y="43"/>
                  </a:cubicBezTo>
                  <a:cubicBezTo>
                    <a:pt x="40" y="3"/>
                    <a:pt x="40" y="3"/>
                    <a:pt x="40" y="3"/>
                  </a:cubicBezTo>
                  <a:cubicBezTo>
                    <a:pt x="43" y="0"/>
                    <a:pt x="49" y="0"/>
                    <a:pt x="52" y="4"/>
                  </a:cubicBezTo>
                  <a:cubicBezTo>
                    <a:pt x="52" y="4"/>
                    <a:pt x="52" y="4"/>
                    <a:pt x="52" y="4"/>
                  </a:cubicBezTo>
                  <a:cubicBezTo>
                    <a:pt x="56" y="7"/>
                    <a:pt x="57" y="12"/>
                    <a:pt x="54" y="16"/>
                  </a:cubicBezTo>
                  <a:lnTo>
                    <a:pt x="16" y="5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p>
              <a:pPr eaLnBrk="1" fontAlgn="auto" hangingPunct="1">
                <a:spcBef>
                  <a:spcPts val="0"/>
                </a:spcBef>
                <a:spcAft>
                  <a:spcPts val="0"/>
                </a:spcAft>
                <a:defRPr/>
              </a:pPr>
              <a:endParaRPr lang="zh-CN" altLang="en-US" sz="1350">
                <a:solidFill>
                  <a:prstClr val="black"/>
                </a:solidFill>
                <a:latin typeface="+mn-lt"/>
                <a:ea typeface="+mn-ea"/>
              </a:endParaRPr>
            </a:p>
          </p:txBody>
        </p:sp>
      </p:grpSp>
      <p:grpSp>
        <p:nvGrpSpPr>
          <p:cNvPr id="111" name="组合 40"/>
          <p:cNvGrpSpPr/>
          <p:nvPr/>
        </p:nvGrpSpPr>
        <p:grpSpPr bwMode="auto">
          <a:xfrm>
            <a:off x="1521608" y="4373324"/>
            <a:ext cx="747712" cy="354648"/>
            <a:chOff x="2551416" y="3437710"/>
            <a:chExt cx="996777" cy="473231"/>
          </a:xfrm>
        </p:grpSpPr>
        <p:cxnSp>
          <p:nvCxnSpPr>
            <p:cNvPr id="112" name="直接连接符 111"/>
            <p:cNvCxnSpPr/>
            <p:nvPr/>
          </p:nvCxnSpPr>
          <p:spPr>
            <a:xfrm>
              <a:off x="2551416" y="3437710"/>
              <a:ext cx="99677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3" name="文本框 112"/>
            <p:cNvSpPr txBox="1"/>
            <p:nvPr/>
          </p:nvSpPr>
          <p:spPr>
            <a:xfrm>
              <a:off x="2756697" y="3511851"/>
              <a:ext cx="694147" cy="399090"/>
            </a:xfrm>
            <a:prstGeom prst="rect">
              <a:avLst/>
            </a:prstGeom>
            <a:noFill/>
          </p:spPr>
          <p:txBody>
            <a:bodyPr>
              <a:spAutoFit/>
            </a:bodyPr>
            <a:p>
              <a:pPr eaLnBrk="1" fontAlgn="auto" hangingPunct="1">
                <a:spcBef>
                  <a:spcPts val="0"/>
                </a:spcBef>
                <a:spcAft>
                  <a:spcPts val="0"/>
                </a:spcAft>
                <a:defRPr/>
              </a:pPr>
              <a:endParaRPr lang="zh-CN" altLang="en-US" sz="1350" b="1" dirty="0">
                <a:solidFill>
                  <a:prstClr val="white"/>
                </a:solidFill>
                <a:latin typeface="微软雅黑" panose="020B0503020204020204" pitchFamily="34" charset="-122"/>
                <a:ea typeface="微软雅黑" panose="020B0503020204020204" pitchFamily="34" charset="-122"/>
              </a:endParaRPr>
            </a:p>
          </p:txBody>
        </p:sp>
      </p:grpSp>
      <p:sp>
        <p:nvSpPr>
          <p:cNvPr id="114" name="文本框 113"/>
          <p:cNvSpPr txBox="1"/>
          <p:nvPr/>
        </p:nvSpPr>
        <p:spPr>
          <a:xfrm>
            <a:off x="7223125" y="2905125"/>
            <a:ext cx="3862705" cy="2861310"/>
          </a:xfrm>
          <a:prstGeom prst="rect">
            <a:avLst/>
          </a:prstGeom>
          <a:noFill/>
        </p:spPr>
        <p:txBody>
          <a:bodyPr wrap="square" rtlCol="0">
            <a:spAutoFit/>
            <a:scene3d>
              <a:camera prst="orthographicFront"/>
              <a:lightRig rig="threePt" dir="t"/>
            </a:scene3d>
          </a:bodyPr>
          <a:p>
            <a:pPr>
              <a:lnSpc>
                <a:spcPct val="150000"/>
              </a:lnSpc>
            </a:pPr>
            <a:r>
              <a:rPr lang="en-US" altLang="zh-CN" sz="2400">
                <a:ln w="6600">
                  <a:solidFill>
                    <a:schemeClr val="accent2"/>
                  </a:solidFill>
                  <a:prstDash val="solid"/>
                </a:ln>
                <a:solidFill>
                  <a:srgbClr val="FFFFFF"/>
                </a:solidFill>
                <a:effectLst>
                  <a:outerShdw dist="38100" dir="2700000" algn="tl" rotWithShape="0">
                    <a:schemeClr val="accent2"/>
                  </a:outerShdw>
                </a:effectLst>
                <a:latin typeface="幼圆" panose="02010509060101010101" pitchFamily="49" charset="-122"/>
                <a:ea typeface="幼圆" panose="02010509060101010101" pitchFamily="49" charset="-122"/>
              </a:rPr>
              <a:t>    </a:t>
            </a:r>
            <a:r>
              <a:rPr lang="zh-CN" altLang="en-US" sz="2400">
                <a:ln w="6600">
                  <a:solidFill>
                    <a:schemeClr val="accent2"/>
                  </a:solidFill>
                  <a:prstDash val="solid"/>
                </a:ln>
                <a:solidFill>
                  <a:srgbClr val="FFFFFF"/>
                </a:solidFill>
                <a:effectLst>
                  <a:outerShdw dist="38100" dir="2700000" algn="tl" rotWithShape="0">
                    <a:schemeClr val="accent2"/>
                  </a:outerShdw>
                </a:effectLst>
                <a:latin typeface="幼圆" panose="02010509060101010101" pitchFamily="49" charset="-122"/>
                <a:ea typeface="幼圆" panose="02010509060101010101" pitchFamily="49" charset="-122"/>
              </a:rPr>
              <a:t>根据用户需求将利民社区服务管理系统划分为九个功能模块，其中有些模块又由几个子模块构成，如下图系统功能模块图所示：</a:t>
            </a:r>
            <a:endParaRPr lang="zh-CN" altLang="en-US" sz="2400">
              <a:ln w="6600">
                <a:solidFill>
                  <a:schemeClr val="accent2"/>
                </a:solidFill>
                <a:prstDash val="solid"/>
              </a:ln>
              <a:solidFill>
                <a:srgbClr val="FFFFFF"/>
              </a:solidFill>
              <a:effectLst>
                <a:outerShdw dist="38100" dir="2700000" algn="tl" rotWithShape="0">
                  <a:schemeClr val="accent2"/>
                </a:outerShdw>
              </a:effectLst>
              <a:latin typeface="幼圆" panose="02010509060101010101" pitchFamily="49" charset="-122"/>
              <a:ea typeface="幼圆" panose="02010509060101010101" pitchFamily="49" charset="-122"/>
            </a:endParaRPr>
          </a:p>
        </p:txBody>
      </p:sp>
    </p:spTree>
  </p:cSld>
  <p:clrMapOvr>
    <a:masterClrMapping/>
  </p:clrMapOvr>
  <p:transition>
    <p:wheel spokes="8"/>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l="-13000" r="-11000"/>
          </a:stretch>
        </a:blipFill>
        <a:effectLst/>
      </p:bgPr>
    </p:bg>
    <p:spTree>
      <p:nvGrpSpPr>
        <p:cNvPr id="1" name=""/>
        <p:cNvGrpSpPr/>
        <p:nvPr/>
      </p:nvGrpSpPr>
      <p:grpSpPr>
        <a:xfrm>
          <a:off x="0" y="0"/>
          <a:ext cx="0" cy="0"/>
          <a:chOff x="0" y="0"/>
          <a:chExt cx="0" cy="0"/>
        </a:xfrm>
      </p:grpSpPr>
      <p:pic>
        <p:nvPicPr>
          <p:cNvPr id="29" name="图片 28"/>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1837690" y="1147445"/>
            <a:ext cx="8515985" cy="5191125"/>
          </a:xfrm>
          <a:prstGeom prst="rect">
            <a:avLst/>
          </a:prstGeom>
        </p:spPr>
      </p:pic>
      <p:sp>
        <p:nvSpPr>
          <p:cNvPr id="13" name="文本框 12"/>
          <p:cNvSpPr txBox="1"/>
          <p:nvPr/>
        </p:nvSpPr>
        <p:spPr>
          <a:xfrm>
            <a:off x="1386783" y="239309"/>
            <a:ext cx="2335794" cy="645160"/>
          </a:xfrm>
          <a:prstGeom prst="rect">
            <a:avLst/>
          </a:prstGeom>
          <a:noFill/>
        </p:spPr>
        <p:txBody>
          <a:bodyPr wrap="square" rtlCol="0">
            <a:spAutoFit/>
            <a:scene3d>
              <a:camera prst="orthographicFront"/>
              <a:lightRig rig="threePt" dir="t"/>
            </a:scene3d>
          </a:bodyPr>
          <a:p>
            <a:pPr algn="ctr"/>
            <a:r>
              <a:rPr lang="zh-CN" altLang="en-US" sz="3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微软雅黑" panose="020B0503020204020204" pitchFamily="34" charset="-122"/>
                <a:ea typeface="微软雅黑" panose="020B0503020204020204" pitchFamily="34" charset="-122"/>
              </a:rPr>
              <a:t>需求分析</a:t>
            </a:r>
            <a:endParaRPr lang="zh-CN" altLang="en-US" sz="3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微软雅黑" panose="020B0503020204020204" pitchFamily="34" charset="-122"/>
              <a:ea typeface="微软雅黑" panose="020B0503020204020204" pitchFamily="34" charset="-122"/>
            </a:endParaRPr>
          </a:p>
        </p:txBody>
      </p:sp>
      <p:sp>
        <p:nvSpPr>
          <p:cNvPr id="18" name="云形 17"/>
          <p:cNvSpPr/>
          <p:nvPr/>
        </p:nvSpPr>
        <p:spPr>
          <a:xfrm>
            <a:off x="8004810" y="393700"/>
            <a:ext cx="3434715" cy="1268095"/>
          </a:xfrm>
          <a:prstGeom prst="cloud">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7" name="文本框 26"/>
          <p:cNvSpPr txBox="1"/>
          <p:nvPr/>
        </p:nvSpPr>
        <p:spPr>
          <a:xfrm>
            <a:off x="8358505" y="766445"/>
            <a:ext cx="2727325" cy="521970"/>
          </a:xfrm>
          <a:prstGeom prst="rect">
            <a:avLst/>
          </a:prstGeom>
          <a:noFill/>
        </p:spPr>
        <p:txBody>
          <a:bodyPr wrap="square" rtlCol="0">
            <a:spAutoFit/>
          </a:bodyPr>
          <a:p>
            <a:r>
              <a:rPr lang="zh-CN" altLang="en-US" sz="2800">
                <a:latin typeface="微软雅黑" panose="020B0503020204020204" pitchFamily="34" charset="-122"/>
                <a:ea typeface="微软雅黑" panose="020B0503020204020204" pitchFamily="34" charset="-122"/>
              </a:rPr>
              <a:t>系统功能模块图</a:t>
            </a:r>
            <a:endParaRPr lang="zh-CN" altLang="en-US" sz="2800">
              <a:latin typeface="微软雅黑" panose="020B0503020204020204" pitchFamily="34" charset="-122"/>
              <a:ea typeface="微软雅黑" panose="020B0503020204020204" pitchFamily="34" charset="-122"/>
            </a:endParaRPr>
          </a:p>
        </p:txBody>
      </p:sp>
    </p:spTree>
  </p:cSld>
  <p:clrMapOvr>
    <a:masterClrMapping/>
  </p:clrMapOvr>
  <p:transition>
    <p:wheel spokes="8"/>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l="-13000" r="-11000"/>
          </a:stretch>
        </a:blipFill>
        <a:effectLst/>
      </p:bgPr>
    </p:bg>
    <p:spTree>
      <p:nvGrpSpPr>
        <p:cNvPr id="1" name=""/>
        <p:cNvGrpSpPr/>
        <p:nvPr/>
      </p:nvGrpSpPr>
      <p:grpSpPr>
        <a:xfrm>
          <a:off x="0" y="0"/>
          <a:ext cx="0" cy="0"/>
          <a:chOff x="0" y="0"/>
          <a:chExt cx="0" cy="0"/>
        </a:xfrm>
      </p:grpSpPr>
      <p:sp>
        <p:nvSpPr>
          <p:cNvPr id="13" name="梯形 12"/>
          <p:cNvSpPr/>
          <p:nvPr/>
        </p:nvSpPr>
        <p:spPr>
          <a:xfrm rot="5400000">
            <a:off x="2051842" y="1630681"/>
            <a:ext cx="1891651" cy="2098576"/>
          </a:xfrm>
          <a:prstGeom prst="trapezoid">
            <a:avLst>
              <a:gd name="adj" fmla="val 17868"/>
            </a:avLst>
          </a:prstGeom>
          <a:solidFill>
            <a:srgbClr val="F8F9FE"/>
          </a:solidFill>
          <a:ln>
            <a:noFill/>
          </a:ln>
        </p:spPr>
        <p:style>
          <a:lnRef idx="2">
            <a:schemeClr val="accent1">
              <a:shade val="50000"/>
            </a:schemeClr>
          </a:lnRef>
          <a:fillRef idx="1">
            <a:schemeClr val="accent1"/>
          </a:fillRef>
          <a:effectRef idx="0">
            <a:schemeClr val="accent1"/>
          </a:effectRef>
          <a:fontRef idx="minor">
            <a:schemeClr val="lt1"/>
          </a:fontRef>
        </p:style>
        <p:txBody>
          <a:bodyPr lIns="91427" tIns="45713" rIns="91427" bIns="45713"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a:endParaRPr lang="zh-CN" altLang="en-US" sz="1865" kern="0" dirty="0">
              <a:solidFill>
                <a:prstClr val="white"/>
              </a:solidFill>
              <a:cs typeface="+mn-ea"/>
              <a:sym typeface="+mn-lt"/>
            </a:endParaRPr>
          </a:p>
        </p:txBody>
      </p:sp>
      <p:sp>
        <p:nvSpPr>
          <p:cNvPr id="14" name="梯形 13"/>
          <p:cNvSpPr/>
          <p:nvPr/>
        </p:nvSpPr>
        <p:spPr>
          <a:xfrm rot="5400000">
            <a:off x="7017207" y="1630682"/>
            <a:ext cx="1891652" cy="2098578"/>
          </a:xfrm>
          <a:prstGeom prst="trapezoid">
            <a:avLst>
              <a:gd name="adj" fmla="val 17868"/>
            </a:avLst>
          </a:prstGeom>
          <a:solidFill>
            <a:srgbClr val="F8F9FE"/>
          </a:solidFill>
          <a:ln>
            <a:noFill/>
          </a:ln>
        </p:spPr>
        <p:style>
          <a:lnRef idx="2">
            <a:schemeClr val="accent1">
              <a:shade val="50000"/>
            </a:schemeClr>
          </a:lnRef>
          <a:fillRef idx="1">
            <a:schemeClr val="accent1"/>
          </a:fillRef>
          <a:effectRef idx="0">
            <a:schemeClr val="accent1"/>
          </a:effectRef>
          <a:fontRef idx="minor">
            <a:schemeClr val="lt1"/>
          </a:fontRef>
        </p:style>
        <p:txBody>
          <a:bodyPr lIns="91427" tIns="45713" rIns="91427" bIns="45713"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a:endParaRPr lang="zh-CN" altLang="en-US" sz="1865" kern="0">
              <a:solidFill>
                <a:prstClr val="white"/>
              </a:solidFill>
              <a:cs typeface="+mn-ea"/>
              <a:sym typeface="+mn-lt"/>
            </a:endParaRPr>
          </a:p>
        </p:txBody>
      </p:sp>
      <p:sp>
        <p:nvSpPr>
          <p:cNvPr id="15" name="梯形 14"/>
          <p:cNvSpPr/>
          <p:nvPr/>
        </p:nvSpPr>
        <p:spPr>
          <a:xfrm rot="5400000">
            <a:off x="4485688" y="1572441"/>
            <a:ext cx="2001052" cy="2219945"/>
          </a:xfrm>
          <a:prstGeom prst="trapezoid">
            <a:avLst>
              <a:gd name="adj" fmla="val 17868"/>
            </a:avLst>
          </a:prstGeom>
          <a:solidFill>
            <a:srgbClr val="DBBCD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7" tIns="45713" rIns="91427" bIns="45713"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a:endParaRPr lang="zh-CN" altLang="en-US" sz="1865" kern="0">
              <a:solidFill>
                <a:prstClr val="white"/>
              </a:solidFill>
              <a:cs typeface="+mn-ea"/>
              <a:sym typeface="+mn-lt"/>
            </a:endParaRPr>
          </a:p>
        </p:txBody>
      </p:sp>
      <p:sp>
        <p:nvSpPr>
          <p:cNvPr id="16" name="梯形 15"/>
          <p:cNvSpPr/>
          <p:nvPr/>
        </p:nvSpPr>
        <p:spPr>
          <a:xfrm rot="5400000">
            <a:off x="9445768" y="1589827"/>
            <a:ext cx="1968390" cy="2183709"/>
          </a:xfrm>
          <a:prstGeom prst="trapezoid">
            <a:avLst>
              <a:gd name="adj" fmla="val 17868"/>
            </a:avLst>
          </a:prstGeom>
          <a:solidFill>
            <a:srgbClr val="DBBCD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7" tIns="45713" rIns="91427" bIns="45713"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a:endParaRPr lang="zh-CN" altLang="en-US" sz="1865" kern="0">
              <a:solidFill>
                <a:prstClr val="white"/>
              </a:solidFill>
              <a:cs typeface="+mn-ea"/>
              <a:sym typeface="+mn-lt"/>
            </a:endParaRPr>
          </a:p>
        </p:txBody>
      </p:sp>
      <p:sp>
        <p:nvSpPr>
          <p:cNvPr id="20" name="文本框 8"/>
          <p:cNvSpPr txBox="1"/>
          <p:nvPr/>
        </p:nvSpPr>
        <p:spPr>
          <a:xfrm>
            <a:off x="4376189" y="4168328"/>
            <a:ext cx="1994524" cy="7067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025">
              <a:spcBef>
                <a:spcPct val="20000"/>
              </a:spcBef>
              <a:defRPr/>
            </a:pPr>
            <a:r>
              <a:rPr lang="zh-CN" altLang="en-US" sz="2000" b="1" dirty="0">
                <a:solidFill>
                  <a:schemeClr val="tx1"/>
                </a:solidFill>
                <a:cs typeface="+mn-ea"/>
                <a:sym typeface="+mn-lt"/>
              </a:rPr>
              <a:t>实现时注重用户的体验操作简单</a:t>
            </a:r>
            <a:endParaRPr lang="zh-CN" altLang="en-US" sz="2000" b="1" kern="0" dirty="0">
              <a:solidFill>
                <a:schemeClr val="tx1"/>
              </a:solidFill>
              <a:cs typeface="+mn-ea"/>
              <a:sym typeface="+mn-lt"/>
            </a:endParaRPr>
          </a:p>
        </p:txBody>
      </p:sp>
      <p:sp>
        <p:nvSpPr>
          <p:cNvPr id="21" name="文本框 10"/>
          <p:cNvSpPr txBox="1"/>
          <p:nvPr/>
        </p:nvSpPr>
        <p:spPr>
          <a:xfrm>
            <a:off x="1948180" y="4168140"/>
            <a:ext cx="2042160" cy="7683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025">
              <a:lnSpc>
                <a:spcPct val="110000"/>
              </a:lnSpc>
              <a:spcBef>
                <a:spcPct val="20000"/>
              </a:spcBef>
              <a:defRPr/>
            </a:pPr>
            <a:r>
              <a:rPr lang="zh-CN" altLang="en-US" sz="2000" b="1" dirty="0">
                <a:solidFill>
                  <a:schemeClr val="tx1"/>
                </a:solidFill>
                <a:cs typeface="+mn-ea"/>
                <a:sym typeface="+mn-lt"/>
              </a:rPr>
              <a:t>系统在管理权限上进行严格控制</a:t>
            </a:r>
            <a:endParaRPr lang="zh-CN" altLang="en-US" sz="2000" b="1" kern="0" dirty="0">
              <a:solidFill>
                <a:schemeClr val="tx1"/>
              </a:solidFill>
              <a:cs typeface="+mn-ea"/>
              <a:sym typeface="+mn-lt"/>
            </a:endParaRPr>
          </a:p>
        </p:txBody>
      </p:sp>
      <p:sp>
        <p:nvSpPr>
          <p:cNvPr id="24" name="文本框 14"/>
          <p:cNvSpPr txBox="1"/>
          <p:nvPr/>
        </p:nvSpPr>
        <p:spPr>
          <a:xfrm>
            <a:off x="9343074" y="4168328"/>
            <a:ext cx="1994524" cy="10147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914400"/>
            <a:r>
              <a:rPr sz="2000" b="1" kern="0" dirty="0">
                <a:solidFill>
                  <a:schemeClr val="tx1">
                    <a:lumMod val="85000"/>
                    <a:lumOff val="15000"/>
                  </a:schemeClr>
                </a:solidFill>
                <a:latin typeface="+mn-ea"/>
                <a:cs typeface="+mn-ea"/>
                <a:sym typeface="+mn-lt"/>
              </a:rPr>
              <a:t>系统要具有快速响应的特性和较高的稳定性</a:t>
            </a:r>
            <a:endParaRPr sz="2000" b="1" kern="0" dirty="0">
              <a:solidFill>
                <a:schemeClr val="tx1">
                  <a:lumMod val="85000"/>
                  <a:lumOff val="15000"/>
                </a:schemeClr>
              </a:solidFill>
              <a:latin typeface="+mn-ea"/>
              <a:cs typeface="+mn-ea"/>
              <a:sym typeface="+mn-lt"/>
            </a:endParaRPr>
          </a:p>
        </p:txBody>
      </p:sp>
      <p:sp>
        <p:nvSpPr>
          <p:cNvPr id="25" name="文本框 16"/>
          <p:cNvSpPr txBox="1"/>
          <p:nvPr/>
        </p:nvSpPr>
        <p:spPr>
          <a:xfrm>
            <a:off x="2183765" y="2510790"/>
            <a:ext cx="1627505" cy="5219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defTabSz="1216025">
              <a:spcBef>
                <a:spcPct val="20000"/>
              </a:spcBef>
              <a:defRPr/>
            </a:pPr>
            <a:r>
              <a:rPr lang="zh-CN" altLang="en-US" sz="2800" b="1" dirty="0">
                <a:solidFill>
                  <a:schemeClr val="tx1">
                    <a:lumMod val="65000"/>
                    <a:lumOff val="35000"/>
                  </a:schemeClr>
                </a:solidFill>
                <a:cs typeface="+mn-ea"/>
                <a:sym typeface="+mn-lt"/>
              </a:rPr>
              <a:t>安全性</a:t>
            </a:r>
            <a:endParaRPr lang="zh-CN" altLang="en-US" sz="2800" b="1" dirty="0">
              <a:solidFill>
                <a:schemeClr val="tx1">
                  <a:lumMod val="65000"/>
                  <a:lumOff val="35000"/>
                </a:schemeClr>
              </a:solidFill>
              <a:cs typeface="+mn-ea"/>
              <a:sym typeface="+mn-lt"/>
            </a:endParaRPr>
          </a:p>
        </p:txBody>
      </p:sp>
      <p:sp>
        <p:nvSpPr>
          <p:cNvPr id="26" name="文本框 17"/>
          <p:cNvSpPr txBox="1"/>
          <p:nvPr/>
        </p:nvSpPr>
        <p:spPr>
          <a:xfrm>
            <a:off x="4663440" y="2510790"/>
            <a:ext cx="1755140" cy="5219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800" b="1" dirty="0">
                <a:solidFill>
                  <a:schemeClr val="tx1">
                    <a:lumMod val="65000"/>
                    <a:lumOff val="35000"/>
                  </a:schemeClr>
                </a:solidFill>
                <a:cs typeface="+mn-ea"/>
                <a:sym typeface="+mn-lt"/>
              </a:rPr>
              <a:t>实用性</a:t>
            </a:r>
            <a:endParaRPr lang="zh-CN" altLang="en-US" sz="2800" b="1" dirty="0">
              <a:solidFill>
                <a:schemeClr val="tx1">
                  <a:lumMod val="65000"/>
                  <a:lumOff val="35000"/>
                </a:schemeClr>
              </a:solidFill>
              <a:cs typeface="+mn-ea"/>
              <a:sym typeface="+mn-lt"/>
            </a:endParaRPr>
          </a:p>
        </p:txBody>
      </p:sp>
      <p:sp>
        <p:nvSpPr>
          <p:cNvPr id="27" name="文本框 18"/>
          <p:cNvSpPr txBox="1"/>
          <p:nvPr/>
        </p:nvSpPr>
        <p:spPr>
          <a:xfrm>
            <a:off x="7038975" y="2510790"/>
            <a:ext cx="1774825" cy="5219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800" b="1" dirty="0">
                <a:solidFill>
                  <a:schemeClr val="tx1">
                    <a:lumMod val="65000"/>
                    <a:lumOff val="35000"/>
                  </a:schemeClr>
                </a:solidFill>
                <a:cs typeface="+mn-ea"/>
                <a:sym typeface="+mn-lt"/>
              </a:rPr>
              <a:t>可维护性</a:t>
            </a:r>
            <a:endParaRPr lang="zh-CN" altLang="en-US" sz="2800" b="1" dirty="0">
              <a:solidFill>
                <a:schemeClr val="tx1">
                  <a:lumMod val="65000"/>
                  <a:lumOff val="35000"/>
                </a:schemeClr>
              </a:solidFill>
              <a:cs typeface="+mn-ea"/>
              <a:sym typeface="+mn-lt"/>
            </a:endParaRPr>
          </a:p>
        </p:txBody>
      </p:sp>
      <p:sp>
        <p:nvSpPr>
          <p:cNvPr id="28" name="文本框 19"/>
          <p:cNvSpPr txBox="1"/>
          <p:nvPr/>
        </p:nvSpPr>
        <p:spPr>
          <a:xfrm>
            <a:off x="9523095" y="2510790"/>
            <a:ext cx="1814830" cy="5219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800" b="1" dirty="0">
                <a:solidFill>
                  <a:schemeClr val="tx1">
                    <a:lumMod val="65000"/>
                    <a:lumOff val="35000"/>
                  </a:schemeClr>
                </a:solidFill>
                <a:cs typeface="+mn-ea"/>
                <a:sym typeface="+mn-lt"/>
              </a:rPr>
              <a:t>时间性能</a:t>
            </a:r>
            <a:endParaRPr lang="zh-CN" altLang="en-US" sz="2800" b="1" dirty="0">
              <a:solidFill>
                <a:schemeClr val="bg1"/>
              </a:solidFill>
            </a:endParaRPr>
          </a:p>
        </p:txBody>
      </p:sp>
      <p:sp>
        <p:nvSpPr>
          <p:cNvPr id="4" name="文本框 3"/>
          <p:cNvSpPr txBox="1"/>
          <p:nvPr/>
        </p:nvSpPr>
        <p:spPr>
          <a:xfrm>
            <a:off x="1224858" y="224069"/>
            <a:ext cx="2335794" cy="645160"/>
          </a:xfrm>
          <a:prstGeom prst="rect">
            <a:avLst/>
          </a:prstGeom>
          <a:noFill/>
        </p:spPr>
        <p:txBody>
          <a:bodyPr wrap="square" rtlCol="0">
            <a:spAutoFit/>
            <a:scene3d>
              <a:camera prst="orthographicFront"/>
              <a:lightRig rig="threePt" dir="t"/>
            </a:scene3d>
          </a:bodyPr>
          <a:p>
            <a:pPr algn="ctr"/>
            <a:r>
              <a:rPr lang="zh-CN" altLang="en-US" sz="3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微软雅黑" panose="020B0503020204020204" pitchFamily="34" charset="-122"/>
                <a:ea typeface="微软雅黑" panose="020B0503020204020204" pitchFamily="34" charset="-122"/>
              </a:rPr>
              <a:t>需求分析</a:t>
            </a:r>
            <a:endParaRPr lang="zh-CN" altLang="en-US" sz="3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微软雅黑" panose="020B0503020204020204" pitchFamily="34" charset="-122"/>
              <a:ea typeface="微软雅黑" panose="020B0503020204020204" pitchFamily="34" charset="-122"/>
            </a:endParaRPr>
          </a:p>
        </p:txBody>
      </p:sp>
      <p:sp>
        <p:nvSpPr>
          <p:cNvPr id="7" name="双波形 6"/>
          <p:cNvSpPr/>
          <p:nvPr/>
        </p:nvSpPr>
        <p:spPr>
          <a:xfrm>
            <a:off x="3314700" y="868680"/>
            <a:ext cx="5498465" cy="866140"/>
          </a:xfrm>
          <a:prstGeom prst="doubleWave">
            <a:avLst>
              <a:gd name="adj1" fmla="val 12500"/>
              <a:gd name="adj2" fmla="val -798"/>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sp>
        <p:nvSpPr>
          <p:cNvPr id="8" name="文本框 7"/>
          <p:cNvSpPr txBox="1"/>
          <p:nvPr/>
        </p:nvSpPr>
        <p:spPr>
          <a:xfrm>
            <a:off x="3990340" y="1010285"/>
            <a:ext cx="4127500" cy="583565"/>
          </a:xfrm>
          <a:prstGeom prst="rect">
            <a:avLst/>
          </a:prstGeom>
          <a:noFill/>
        </p:spPr>
        <p:txBody>
          <a:bodyPr wrap="square" rtlCol="0">
            <a:spAutoFit/>
            <a:scene3d>
              <a:camera prst="orthographicFront"/>
              <a:lightRig rig="threePt" dir="t"/>
            </a:scene3d>
          </a:bodyPr>
          <a:p>
            <a:pPr algn="dist"/>
            <a:r>
              <a:rPr lang="zh-CN" altLang="en-US" sz="32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性能需求</a:t>
            </a:r>
            <a:endParaRPr lang="zh-CN" altLang="en-US" sz="32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
        <p:nvSpPr>
          <p:cNvPr id="9" name="文本框 8"/>
          <p:cNvSpPr txBox="1"/>
          <p:nvPr/>
        </p:nvSpPr>
        <p:spPr>
          <a:xfrm>
            <a:off x="6913880" y="4168140"/>
            <a:ext cx="2402840" cy="768350"/>
          </a:xfrm>
          <a:prstGeom prst="rect">
            <a:avLst/>
          </a:prstGeom>
          <a:noFill/>
        </p:spPr>
        <p:txBody>
          <a:bodyPr wrap="square" rtlCol="0">
            <a:spAutoFit/>
            <a:scene3d>
              <a:camera prst="orthographicFront"/>
              <a:lightRig rig="threePt" dir="t"/>
            </a:scene3d>
          </a:bodyPr>
          <a:p>
            <a:pPr>
              <a:lnSpc>
                <a:spcPct val="110000"/>
              </a:lnSpc>
            </a:pPr>
            <a:r>
              <a:rPr lang="zh-CN" altLang="en-US" sz="2000" b="1">
                <a:solidFill>
                  <a:schemeClr val="tx1"/>
                </a:solidFill>
                <a:effectLst/>
              </a:rPr>
              <a:t>具有清晰的系统结构和命名规范</a:t>
            </a:r>
            <a:endParaRPr lang="zh-CN" altLang="en-US" sz="2000" b="1">
              <a:solidFill>
                <a:schemeClr val="tx1"/>
              </a:solidFill>
              <a:effectLst/>
            </a:endParaRPr>
          </a:p>
        </p:txBody>
      </p:sp>
    </p:spTree>
  </p:cSld>
  <p:clrMapOvr>
    <a:masterClrMapping/>
  </p:clrMapOvr>
  <p:transition>
    <p:wheel spokes="8"/>
  </p:transition>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1448</Words>
  <Application>WPS 演示</Application>
  <PresentationFormat>宽屏</PresentationFormat>
  <Paragraphs>292</Paragraphs>
  <Slides>22</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22</vt:i4>
      </vt:variant>
    </vt:vector>
  </HeadingPairs>
  <TitlesOfParts>
    <vt:vector size="41" baseType="lpstr">
      <vt:lpstr>Arial</vt:lpstr>
      <vt:lpstr>宋体</vt:lpstr>
      <vt:lpstr>Wingdings</vt:lpstr>
      <vt:lpstr>幼圆</vt:lpstr>
      <vt:lpstr>黑体</vt:lpstr>
      <vt:lpstr>微软雅黑</vt:lpstr>
      <vt:lpstr>Calibri</vt:lpstr>
      <vt:lpstr>Impact</vt:lpstr>
      <vt:lpstr>Malgun Gothic</vt:lpstr>
      <vt:lpstr>Adobe Naskh Medium</vt:lpstr>
      <vt:lpstr>Microsoft Himalaya</vt:lpstr>
      <vt:lpstr>Gill Sans</vt:lpstr>
      <vt:lpstr>Arial Unicode MS</vt:lpstr>
      <vt:lpstr>Calibri Light</vt:lpstr>
      <vt:lpstr>华文琥珀</vt:lpstr>
      <vt:lpstr>华文行楷</vt:lpstr>
      <vt:lpstr>Segoe Print</vt:lpstr>
      <vt:lpstr>华文仿宋</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dc:creator>
  <cp:lastModifiedBy></cp:lastModifiedBy>
  <cp:revision>129</cp:revision>
  <dcterms:created xsi:type="dcterms:W3CDTF">2017-05-15T12:40:00Z</dcterms:created>
  <dcterms:modified xsi:type="dcterms:W3CDTF">2019-06-13T15:18:39Z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