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906B02"/>
    <a:srgbClr val="FEECB8"/>
    <a:srgbClr val="C3E4F3"/>
    <a:srgbClr val="99C6E6"/>
    <a:srgbClr val="2F528F"/>
    <a:srgbClr val="3B3838"/>
    <a:srgbClr val="0088B8"/>
    <a:srgbClr val="FFCC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>
        <p:scale>
          <a:sx n="125" d="100"/>
          <a:sy n="125" d="100"/>
        </p:scale>
        <p:origin x="108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LC02 – Energie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LC02 – Energie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LC02 – Energie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LC02 – Energie chimique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LC02 – Energie chimique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LC02 – Energie chimique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5" y="1904162"/>
            <a:ext cx="10153291" cy="867173"/>
          </a:xfrm>
        </p:spPr>
        <p:txBody>
          <a:bodyPr/>
          <a:lstStyle/>
          <a:p>
            <a:r>
              <a:rPr lang="fr-FR" sz="5400" dirty="0"/>
              <a:t>LC02 – Energie chimique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052689"/>
            <a:ext cx="10895981" cy="212070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2800" b="1" dirty="0"/>
              <a:t>Niveau :</a:t>
            </a:r>
            <a:r>
              <a:rPr lang="fr-FR" sz="2800" dirty="0"/>
              <a:t> Lycée</a:t>
            </a:r>
          </a:p>
          <a:p>
            <a:pPr algn="l">
              <a:spcBef>
                <a:spcPts val="0"/>
              </a:spcBef>
            </a:pPr>
            <a:r>
              <a:rPr lang="fr-FR" sz="2800" b="1" dirty="0"/>
              <a:t>Prérequis :</a:t>
            </a:r>
            <a:r>
              <a:rPr lang="fr-FR" sz="2800" dirty="0"/>
              <a:t> 	Liaison chimique, énergie de liaison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Changements d’état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Avancement de réaction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Combustion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Oxydoréduction, piles, accumulateurs</a:t>
            </a:r>
          </a:p>
          <a:p>
            <a:pPr indent="1800225" algn="l">
              <a:spcBef>
                <a:spcPts val="0"/>
              </a:spcBef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Energie chimique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05" y="1406960"/>
            <a:ext cx="10732698" cy="4881298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Changement d’état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Rappels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Diagramme d’état d’un corps pur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Enthalpie de changement d’état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Enthalpie des transformations chimiques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Enthalpie standard de réaction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Enthalpie standard de formation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Caractère endothermique/exothermique d’une réaction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Transferts thermiques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Capacité thermique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Pouvoir calorifique</a:t>
            </a:r>
          </a:p>
          <a:p>
            <a:pPr marL="1028700" lvl="1" indent="-571500">
              <a:buFont typeface="+mj-lt"/>
              <a:buAutoNum type="arabicParenR"/>
            </a:pP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LC02 – Energie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D1E24-EB1F-47F5-8CA7-657BA56B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Changement d’état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D9FE04-00B8-4174-9CE0-77FA53E2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2C1B67-32A9-4DD1-8C25-1A318511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LC02 – Energie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5F52B-4956-45BF-89A0-8A3C8C2B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3C35D9C-A248-4964-BCFC-0F22C20346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1) Rappels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2B87C76-BDF1-4AE5-97CE-ED0B4D4529CD}"/>
              </a:ext>
            </a:extLst>
          </p:cNvPr>
          <p:cNvGrpSpPr/>
          <p:nvPr/>
        </p:nvGrpSpPr>
        <p:grpSpPr>
          <a:xfrm>
            <a:off x="395331" y="1828136"/>
            <a:ext cx="5185436" cy="3782993"/>
            <a:chOff x="178048" y="1429783"/>
            <a:chExt cx="5185436" cy="3782993"/>
          </a:xfrm>
        </p:grpSpPr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E779D47B-3447-44DC-9BEC-CECDED9FDE67}"/>
                </a:ext>
              </a:extLst>
            </p:cNvPr>
            <p:cNvCxnSpPr>
              <a:cxnSpLocks/>
            </p:cNvCxnSpPr>
            <p:nvPr/>
          </p:nvCxnSpPr>
          <p:spPr>
            <a:xfrm rot="1800000" flipV="1">
              <a:off x="1605458" y="1890259"/>
              <a:ext cx="0" cy="2520000"/>
            </a:xfrm>
            <a:prstGeom prst="straightConnector1">
              <a:avLst/>
            </a:prstGeom>
            <a:ln w="69850">
              <a:solidFill>
                <a:srgbClr val="00B0F0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CD02B584-56E4-4DFC-BC81-6C0D40E37B3F}"/>
                </a:ext>
              </a:extLst>
            </p:cNvPr>
            <p:cNvCxnSpPr>
              <a:cxnSpLocks/>
            </p:cNvCxnSpPr>
            <p:nvPr/>
          </p:nvCxnSpPr>
          <p:spPr>
            <a:xfrm rot="1800000" flipV="1">
              <a:off x="1422880" y="1807268"/>
              <a:ext cx="0" cy="2520000"/>
            </a:xfrm>
            <a:prstGeom prst="straightConnector1">
              <a:avLst/>
            </a:prstGeom>
            <a:ln w="69850">
              <a:solidFill>
                <a:srgbClr val="00B0F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0DFC399-04A4-4FC9-9594-FAFE59247B89}"/>
                </a:ext>
              </a:extLst>
            </p:cNvPr>
            <p:cNvCxnSpPr>
              <a:cxnSpLocks/>
            </p:cNvCxnSpPr>
            <p:nvPr/>
          </p:nvCxnSpPr>
          <p:spPr>
            <a:xfrm rot="-1800000" flipV="1">
              <a:off x="3991949" y="1903532"/>
              <a:ext cx="0" cy="2520000"/>
            </a:xfrm>
            <a:prstGeom prst="straightConnector1">
              <a:avLst/>
            </a:prstGeom>
            <a:ln w="69850">
              <a:solidFill>
                <a:srgbClr val="00B0F0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7D47C9B7-767D-4063-B003-515CFF563C9D}"/>
                </a:ext>
              </a:extLst>
            </p:cNvPr>
            <p:cNvCxnSpPr>
              <a:cxnSpLocks/>
            </p:cNvCxnSpPr>
            <p:nvPr/>
          </p:nvCxnSpPr>
          <p:spPr>
            <a:xfrm rot="-1800000" flipV="1">
              <a:off x="4189615" y="1811488"/>
              <a:ext cx="0" cy="2520000"/>
            </a:xfrm>
            <a:prstGeom prst="straightConnector1">
              <a:avLst/>
            </a:prstGeom>
            <a:ln w="69850">
              <a:solidFill>
                <a:srgbClr val="00B0F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A5CE2574-12A2-492D-84F3-2888DDCFDD1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028163" y="3163420"/>
              <a:ext cx="0" cy="2520000"/>
            </a:xfrm>
            <a:prstGeom prst="straightConnector1">
              <a:avLst/>
            </a:prstGeom>
            <a:ln w="69850">
              <a:solidFill>
                <a:srgbClr val="00B0F0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F68DCB9C-C820-4033-BDFF-7B8B02CDE5F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028163" y="3370141"/>
              <a:ext cx="0" cy="2520000"/>
            </a:xfrm>
            <a:prstGeom prst="straightConnector1">
              <a:avLst/>
            </a:prstGeom>
            <a:ln w="69850">
              <a:solidFill>
                <a:srgbClr val="00B0F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15727A1-E8B1-4342-BE58-3EC8A3F8B6D3}"/>
                </a:ext>
              </a:extLst>
            </p:cNvPr>
            <p:cNvSpPr txBox="1"/>
            <p:nvPr/>
          </p:nvSpPr>
          <p:spPr>
            <a:xfrm rot="-3600000">
              <a:off x="1191385" y="2791608"/>
              <a:ext cx="1471749" cy="65584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>
                  <a:solidFill>
                    <a:srgbClr val="00B0F0"/>
                  </a:solidFill>
                </a:rPr>
                <a:t>Fusion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0A796464-6322-4694-9BB2-41F8908CF73E}"/>
                </a:ext>
              </a:extLst>
            </p:cNvPr>
            <p:cNvSpPr txBox="1"/>
            <p:nvPr/>
          </p:nvSpPr>
          <p:spPr>
            <a:xfrm>
              <a:off x="1735236" y="4572877"/>
              <a:ext cx="2394858" cy="63989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>
                  <a:solidFill>
                    <a:srgbClr val="00B0F0"/>
                  </a:solidFill>
                </a:rPr>
                <a:t>Vaporisation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D6E5EA7-1528-4F4B-9509-A67BBE7429C4}"/>
                </a:ext>
              </a:extLst>
            </p:cNvPr>
            <p:cNvSpPr txBox="1"/>
            <p:nvPr/>
          </p:nvSpPr>
          <p:spPr>
            <a:xfrm>
              <a:off x="2052880" y="3765819"/>
              <a:ext cx="2478167" cy="74805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>
                  <a:solidFill>
                    <a:srgbClr val="00B0F0"/>
                  </a:solidFill>
                </a:rPr>
                <a:t>Liquéfaction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3DC9D1A-E5A4-4595-968E-6BAB0BD10AA6}"/>
                </a:ext>
              </a:extLst>
            </p:cNvPr>
            <p:cNvSpPr txBox="1"/>
            <p:nvPr/>
          </p:nvSpPr>
          <p:spPr>
            <a:xfrm rot="3600000">
              <a:off x="3266457" y="2671282"/>
              <a:ext cx="2478167" cy="69652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>
                  <a:solidFill>
                    <a:srgbClr val="00B0F0"/>
                  </a:solidFill>
                </a:rPr>
                <a:t>Condensation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82222BE-B298-4B75-81C9-187AA6F7AF39}"/>
                </a:ext>
              </a:extLst>
            </p:cNvPr>
            <p:cNvSpPr txBox="1"/>
            <p:nvPr/>
          </p:nvSpPr>
          <p:spPr>
            <a:xfrm rot="3600000">
              <a:off x="2587260" y="2794545"/>
              <a:ext cx="2173367" cy="64997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>
                  <a:solidFill>
                    <a:srgbClr val="00B0F0"/>
                  </a:solidFill>
                </a:rPr>
                <a:t>Sublimation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562BE5A-C6D6-4F6B-9138-5576FEB69C1D}"/>
                </a:ext>
              </a:extLst>
            </p:cNvPr>
            <p:cNvSpPr txBox="1"/>
            <p:nvPr/>
          </p:nvSpPr>
          <p:spPr>
            <a:xfrm rot="-3600000">
              <a:off x="-108758" y="2641695"/>
              <a:ext cx="2478167" cy="66175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>
                  <a:solidFill>
                    <a:srgbClr val="00B0F0"/>
                  </a:solidFill>
                </a:rPr>
                <a:t>Solidification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543D997-95A2-43B0-9847-7F4CBC471045}"/>
                </a:ext>
              </a:extLst>
            </p:cNvPr>
            <p:cNvSpPr txBox="1"/>
            <p:nvPr/>
          </p:nvSpPr>
          <p:spPr>
            <a:xfrm>
              <a:off x="2150879" y="1429783"/>
              <a:ext cx="1471749" cy="65584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="1" baseline="0" dirty="0">
                  <a:solidFill>
                    <a:srgbClr val="2F528F"/>
                  </a:solidFill>
                </a:rPr>
                <a:t>SOLIDE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96602E8-5642-419C-BA76-CEF0588ED3D0}"/>
                </a:ext>
              </a:extLst>
            </p:cNvPr>
            <p:cNvSpPr txBox="1"/>
            <p:nvPr/>
          </p:nvSpPr>
          <p:spPr>
            <a:xfrm>
              <a:off x="4321090" y="4161419"/>
              <a:ext cx="1042394" cy="65584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="1" baseline="0" dirty="0">
                  <a:solidFill>
                    <a:srgbClr val="2F528F"/>
                  </a:solidFill>
                </a:rPr>
                <a:t>GAZ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10DA1E0-8F96-4070-ACBD-55D36048EECB}"/>
                </a:ext>
              </a:extLst>
            </p:cNvPr>
            <p:cNvSpPr txBox="1"/>
            <p:nvPr/>
          </p:nvSpPr>
          <p:spPr>
            <a:xfrm>
              <a:off x="178048" y="4167107"/>
              <a:ext cx="1660239" cy="65584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="1" baseline="0" dirty="0">
                  <a:solidFill>
                    <a:srgbClr val="2F528F"/>
                  </a:solidFill>
                </a:rPr>
                <a:t>LIQUIDE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93A0DF6-DCB6-4EFF-8BCE-1DDFD2AD5B7E}"/>
              </a:ext>
            </a:extLst>
          </p:cNvPr>
          <p:cNvGrpSpPr/>
          <p:nvPr/>
        </p:nvGrpSpPr>
        <p:grpSpPr>
          <a:xfrm>
            <a:off x="6972390" y="1547207"/>
            <a:ext cx="4320000" cy="4320000"/>
            <a:chOff x="7181535" y="1157626"/>
            <a:chExt cx="4320000" cy="4320000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9E595CE4-2B23-4DFA-8765-10481993FF6E}"/>
                </a:ext>
              </a:extLst>
            </p:cNvPr>
            <p:cNvCxnSpPr/>
            <p:nvPr/>
          </p:nvCxnSpPr>
          <p:spPr>
            <a:xfrm flipV="1">
              <a:off x="7207726" y="1157626"/>
              <a:ext cx="0" cy="4320000"/>
            </a:xfrm>
            <a:prstGeom prst="straightConnector1">
              <a:avLst/>
            </a:prstGeom>
            <a:ln w="539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99895735-802B-4729-AFB5-72BEB4580069}"/>
                </a:ext>
              </a:extLst>
            </p:cNvPr>
            <p:cNvCxnSpPr/>
            <p:nvPr/>
          </p:nvCxnSpPr>
          <p:spPr>
            <a:xfrm flipV="1">
              <a:off x="7181535" y="5450835"/>
              <a:ext cx="4320000" cy="0"/>
            </a:xfrm>
            <a:prstGeom prst="straightConnector1">
              <a:avLst/>
            </a:prstGeom>
            <a:ln w="539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27A1F60-CCB3-434B-9EAB-870C995B06D2}"/>
              </a:ext>
            </a:extLst>
          </p:cNvPr>
          <p:cNvGrpSpPr/>
          <p:nvPr/>
        </p:nvGrpSpPr>
        <p:grpSpPr>
          <a:xfrm>
            <a:off x="7382551" y="1796745"/>
            <a:ext cx="3392859" cy="3928671"/>
            <a:chOff x="7080298" y="1310497"/>
            <a:chExt cx="3392859" cy="3928671"/>
          </a:xfrm>
        </p:grpSpPr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D5145FE-684E-4AB2-A834-EDDB50963A90}"/>
                </a:ext>
              </a:extLst>
            </p:cNvPr>
            <p:cNvCxnSpPr>
              <a:cxnSpLocks/>
            </p:cNvCxnSpPr>
            <p:nvPr/>
          </p:nvCxnSpPr>
          <p:spPr>
            <a:xfrm>
              <a:off x="7080298" y="1310497"/>
              <a:ext cx="718834" cy="1793973"/>
            </a:xfrm>
            <a:prstGeom prst="line">
              <a:avLst/>
            </a:prstGeom>
            <a:ln w="603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CB83501B-3468-4081-B985-11C71AE3473A}"/>
                </a:ext>
              </a:extLst>
            </p:cNvPr>
            <p:cNvCxnSpPr/>
            <p:nvPr/>
          </p:nvCxnSpPr>
          <p:spPr>
            <a:xfrm>
              <a:off x="8757968" y="3068218"/>
              <a:ext cx="398352" cy="1104523"/>
            </a:xfrm>
            <a:prstGeom prst="line">
              <a:avLst/>
            </a:prstGeom>
            <a:ln w="603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61ED91AD-FE3F-446B-8EA9-5C057B892B9C}"/>
                </a:ext>
              </a:extLst>
            </p:cNvPr>
            <p:cNvCxnSpPr/>
            <p:nvPr/>
          </p:nvCxnSpPr>
          <p:spPr>
            <a:xfrm>
              <a:off x="10074805" y="4134645"/>
              <a:ext cx="398352" cy="1104523"/>
            </a:xfrm>
            <a:prstGeom prst="line">
              <a:avLst/>
            </a:prstGeom>
            <a:ln w="603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DABFDBD-6AE5-4EB5-895F-175E002EE77A}"/>
                </a:ext>
              </a:extLst>
            </p:cNvPr>
            <p:cNvCxnSpPr/>
            <p:nvPr/>
          </p:nvCxnSpPr>
          <p:spPr>
            <a:xfrm>
              <a:off x="7775271" y="3085422"/>
              <a:ext cx="1011271" cy="0"/>
            </a:xfrm>
            <a:prstGeom prst="line">
              <a:avLst/>
            </a:prstGeom>
            <a:ln w="603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D9A8C340-9DB7-4C50-88D3-43A6BDB355FD}"/>
                </a:ext>
              </a:extLst>
            </p:cNvPr>
            <p:cNvCxnSpPr/>
            <p:nvPr/>
          </p:nvCxnSpPr>
          <p:spPr>
            <a:xfrm>
              <a:off x="9130129" y="4153693"/>
              <a:ext cx="973248" cy="0"/>
            </a:xfrm>
            <a:prstGeom prst="line">
              <a:avLst/>
            </a:prstGeom>
            <a:ln w="6032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1FAD115C-62AB-4F2A-A745-11745854E0B1}"/>
                  </a:ext>
                </a:extLst>
              </p:cNvPr>
              <p:cNvSpPr txBox="1"/>
              <p:nvPr/>
            </p:nvSpPr>
            <p:spPr>
              <a:xfrm>
                <a:off x="5719260" y="1317919"/>
                <a:ext cx="914400" cy="6248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1" i="0" baseline="0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fr-FR" sz="3200" b="1" i="0" baseline="0" smtClean="0">
                          <a:latin typeface="Cambria Math" panose="02040503050406030204" pitchFamily="18" charset="0"/>
                        </a:rPr>
                        <m:t> (°</m:t>
                      </m:r>
                      <m:r>
                        <a:rPr lang="fr-FR" sz="3200" b="1" i="0" baseline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fr-FR" sz="3200" b="1" i="0" baseline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200" b="1" baseline="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1FAD115C-62AB-4F2A-A745-11745854E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260" y="1317919"/>
                <a:ext cx="914400" cy="624800"/>
              </a:xfrm>
              <a:prstGeom prst="rect">
                <a:avLst/>
              </a:prstGeom>
              <a:blipFill>
                <a:blip r:embed="rId2"/>
                <a:stretch>
                  <a:fillRect r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8AD10856-7000-495A-A3FA-295EC1586D49}"/>
                  </a:ext>
                </a:extLst>
              </p:cNvPr>
              <p:cNvSpPr txBox="1"/>
              <p:nvPr/>
            </p:nvSpPr>
            <p:spPr>
              <a:xfrm>
                <a:off x="9875579" y="5744464"/>
                <a:ext cx="1529195" cy="72157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1" i="0" baseline="0" smtClean="0">
                          <a:latin typeface="Cambria Math" panose="02040503050406030204" pitchFamily="18" charset="0"/>
                        </a:rPr>
                        <m:t>𝐓𝐞𝐦𝐩𝐬</m:t>
                      </m:r>
                    </m:oMath>
                  </m:oMathPara>
                </a14:m>
                <a:endParaRPr lang="fr-FR" sz="3200" b="1" baseline="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8AD10856-7000-495A-A3FA-295EC1586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79" y="5744464"/>
                <a:ext cx="1529195" cy="721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ZoneTexte 41">
            <a:extLst>
              <a:ext uri="{FF2B5EF4-FFF2-40B4-BE49-F238E27FC236}">
                <a16:creationId xmlns:a16="http://schemas.microsoft.com/office/drawing/2014/main" id="{A650969A-9E52-44FC-AFC0-03B76935797B}"/>
              </a:ext>
            </a:extLst>
          </p:cNvPr>
          <p:cNvSpPr txBox="1"/>
          <p:nvPr/>
        </p:nvSpPr>
        <p:spPr>
          <a:xfrm>
            <a:off x="7874685" y="2194114"/>
            <a:ext cx="1070866" cy="5064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3000" dirty="0">
                <a:solidFill>
                  <a:srgbClr val="2F528F"/>
                </a:solidFill>
              </a:rPr>
              <a:t>Gaz</a:t>
            </a:r>
            <a:endParaRPr lang="fr-FR" sz="3000" baseline="0" dirty="0">
              <a:solidFill>
                <a:srgbClr val="2F528F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738A999-9993-4823-81DA-E1353AE1FD65}"/>
              </a:ext>
            </a:extLst>
          </p:cNvPr>
          <p:cNvSpPr txBox="1"/>
          <p:nvPr/>
        </p:nvSpPr>
        <p:spPr>
          <a:xfrm>
            <a:off x="9409176" y="3761117"/>
            <a:ext cx="1521487" cy="5064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3000" dirty="0">
                <a:solidFill>
                  <a:srgbClr val="2F528F"/>
                </a:solidFill>
              </a:rPr>
              <a:t>Liquide</a:t>
            </a:r>
            <a:endParaRPr lang="fr-FR" sz="3000" baseline="0" dirty="0">
              <a:solidFill>
                <a:srgbClr val="2F528F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7F350D9-3AD8-428C-903F-0CA6A40881E5}"/>
              </a:ext>
            </a:extLst>
          </p:cNvPr>
          <p:cNvSpPr txBox="1"/>
          <p:nvPr/>
        </p:nvSpPr>
        <p:spPr>
          <a:xfrm>
            <a:off x="10680040" y="4957787"/>
            <a:ext cx="1177093" cy="5064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3000" dirty="0">
                <a:solidFill>
                  <a:srgbClr val="2F528F"/>
                </a:solidFill>
              </a:rPr>
              <a:t>Solide</a:t>
            </a:r>
            <a:endParaRPr lang="fr-FR" sz="3000" baseline="0" dirty="0">
              <a:solidFill>
                <a:srgbClr val="2F528F"/>
              </a:solidFill>
            </a:endParaRP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D37ED956-929B-4957-BB1B-FEA9EB92FB14}"/>
              </a:ext>
            </a:extLst>
          </p:cNvPr>
          <p:cNvCxnSpPr/>
          <p:nvPr/>
        </p:nvCxnSpPr>
        <p:spPr>
          <a:xfrm flipV="1">
            <a:off x="6998580" y="3575426"/>
            <a:ext cx="43200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CF761F7-A841-42B2-9057-74643FD2442A}"/>
              </a:ext>
            </a:extLst>
          </p:cNvPr>
          <p:cNvCxnSpPr/>
          <p:nvPr/>
        </p:nvCxnSpPr>
        <p:spPr>
          <a:xfrm flipV="1">
            <a:off x="6981443" y="4648858"/>
            <a:ext cx="43200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7E39765C-FE53-42E5-A94D-F75D33F2D855}"/>
              </a:ext>
            </a:extLst>
          </p:cNvPr>
          <p:cNvSpPr txBox="1"/>
          <p:nvPr/>
        </p:nvSpPr>
        <p:spPr>
          <a:xfrm>
            <a:off x="7096973" y="4533946"/>
            <a:ext cx="2478167" cy="6617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2800" baseline="0" dirty="0">
                <a:solidFill>
                  <a:srgbClr val="00B0F0"/>
                </a:solidFill>
              </a:rPr>
              <a:t>Solidification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CC5779F-859F-4092-808C-AB06ABCA27C3}"/>
              </a:ext>
            </a:extLst>
          </p:cNvPr>
          <p:cNvSpPr txBox="1"/>
          <p:nvPr/>
        </p:nvSpPr>
        <p:spPr>
          <a:xfrm>
            <a:off x="7061782" y="3502414"/>
            <a:ext cx="2478167" cy="6617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2800" baseline="0" dirty="0">
                <a:solidFill>
                  <a:srgbClr val="00B0F0"/>
                </a:solidFill>
              </a:rPr>
              <a:t>Liquéfaction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D5EDE18-091D-42D9-BAB7-BEF615730679}"/>
              </a:ext>
            </a:extLst>
          </p:cNvPr>
          <p:cNvSpPr txBox="1"/>
          <p:nvPr/>
        </p:nvSpPr>
        <p:spPr>
          <a:xfrm>
            <a:off x="9458573" y="1324747"/>
            <a:ext cx="2494652" cy="6268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 algn="l"/>
            <a:r>
              <a:rPr lang="fr-FR" sz="3600" b="1" baseline="0" dirty="0"/>
              <a:t>Corps pur</a:t>
            </a:r>
          </a:p>
        </p:txBody>
      </p:sp>
    </p:spTree>
    <p:extLst>
      <p:ext uri="{BB962C8B-B14F-4D97-AF65-F5344CB8AC3E}">
        <p14:creationId xmlns:p14="http://schemas.microsoft.com/office/powerpoint/2010/main" val="194870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AE108A4A-A777-42C5-A8BF-4C3D9349F54F}"/>
              </a:ext>
            </a:extLst>
          </p:cNvPr>
          <p:cNvSpPr/>
          <p:nvPr/>
        </p:nvSpPr>
        <p:spPr>
          <a:xfrm rot="19216833">
            <a:off x="-298141" y="2009217"/>
            <a:ext cx="3777710" cy="3206909"/>
          </a:xfrm>
          <a:custGeom>
            <a:avLst/>
            <a:gdLst>
              <a:gd name="connsiteX0" fmla="*/ 2622458 w 3777710"/>
              <a:gd name="connsiteY0" fmla="*/ 170299 h 3206909"/>
              <a:gd name="connsiteX1" fmla="*/ 3777710 w 3777710"/>
              <a:gd name="connsiteY1" fmla="*/ 1130070 h 3206909"/>
              <a:gd name="connsiteX2" fmla="*/ 714291 w 3777710"/>
              <a:gd name="connsiteY2" fmla="*/ 3178924 h 3206909"/>
              <a:gd name="connsiteX3" fmla="*/ 692318 w 3777710"/>
              <a:gd name="connsiteY3" fmla="*/ 3205372 h 3206909"/>
              <a:gd name="connsiteX4" fmla="*/ 678020 w 3777710"/>
              <a:gd name="connsiteY4" fmla="*/ 3193493 h 3206909"/>
              <a:gd name="connsiteX5" fmla="*/ 682153 w 3777710"/>
              <a:gd name="connsiteY5" fmla="*/ 3206909 h 3206909"/>
              <a:gd name="connsiteX6" fmla="*/ 358290 w 3777710"/>
              <a:gd name="connsiteY6" fmla="*/ 3206909 h 3206909"/>
              <a:gd name="connsiteX7" fmla="*/ 366420 w 3777710"/>
              <a:gd name="connsiteY7" fmla="*/ 3191754 h 3206909"/>
              <a:gd name="connsiteX8" fmla="*/ 359978 w 3777710"/>
              <a:gd name="connsiteY8" fmla="*/ 3199508 h 3206909"/>
              <a:gd name="connsiteX9" fmla="*/ 0 w 3777710"/>
              <a:gd name="connsiteY9" fmla="*/ 2900443 h 3206909"/>
              <a:gd name="connsiteX10" fmla="*/ 2409658 w 3777710"/>
              <a:gd name="connsiteY10" fmla="*/ 0 h 3206909"/>
              <a:gd name="connsiteX11" fmla="*/ 2619748 w 3777710"/>
              <a:gd name="connsiteY11" fmla="*/ 174540 h 320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77710" h="3206909">
                <a:moveTo>
                  <a:pt x="2622458" y="170299"/>
                </a:moveTo>
                <a:lnTo>
                  <a:pt x="3777710" y="1130070"/>
                </a:lnTo>
                <a:lnTo>
                  <a:pt x="714291" y="3178924"/>
                </a:lnTo>
                <a:lnTo>
                  <a:pt x="692318" y="3205372"/>
                </a:lnTo>
                <a:lnTo>
                  <a:pt x="678020" y="3193493"/>
                </a:lnTo>
                <a:lnTo>
                  <a:pt x="682153" y="3206909"/>
                </a:lnTo>
                <a:lnTo>
                  <a:pt x="358290" y="3206909"/>
                </a:lnTo>
                <a:lnTo>
                  <a:pt x="366420" y="3191754"/>
                </a:lnTo>
                <a:lnTo>
                  <a:pt x="359978" y="3199508"/>
                </a:lnTo>
                <a:lnTo>
                  <a:pt x="0" y="2900443"/>
                </a:lnTo>
                <a:lnTo>
                  <a:pt x="2409658" y="0"/>
                </a:lnTo>
                <a:lnTo>
                  <a:pt x="2619748" y="174540"/>
                </a:lnTo>
                <a:close/>
              </a:path>
            </a:pathLst>
          </a:cu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841DA0F-4064-4B93-BBDA-E61A7BDE0ED9}"/>
              </a:ext>
            </a:extLst>
          </p:cNvPr>
          <p:cNvGrpSpPr/>
          <p:nvPr/>
        </p:nvGrpSpPr>
        <p:grpSpPr>
          <a:xfrm>
            <a:off x="431770" y="1376174"/>
            <a:ext cx="4867275" cy="4962525"/>
            <a:chOff x="431770" y="1376174"/>
            <a:chExt cx="4867275" cy="4962525"/>
          </a:xfrm>
        </p:grpSpPr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E078D12C-F4F3-45D2-A181-A6C77DC57995}"/>
                </a:ext>
              </a:extLst>
            </p:cNvPr>
            <p:cNvSpPr/>
            <p:nvPr/>
          </p:nvSpPr>
          <p:spPr>
            <a:xfrm>
              <a:off x="962026" y="2419350"/>
              <a:ext cx="3765600" cy="3409950"/>
            </a:xfrm>
            <a:custGeom>
              <a:avLst/>
              <a:gdLst>
                <a:gd name="connsiteX0" fmla="*/ 740772 w 3765600"/>
                <a:gd name="connsiteY0" fmla="*/ 3126138 h 3409950"/>
                <a:gd name="connsiteX1" fmla="*/ 740321 w 3765600"/>
                <a:gd name="connsiteY1" fmla="*/ 3128906 h 3409950"/>
                <a:gd name="connsiteX2" fmla="*/ 734936 w 3765600"/>
                <a:gd name="connsiteY2" fmla="*/ 3147397 h 3409950"/>
                <a:gd name="connsiteX3" fmla="*/ 732792 w 3765600"/>
                <a:gd name="connsiteY3" fmla="*/ 3153069 h 3409950"/>
                <a:gd name="connsiteX4" fmla="*/ 2330087 w 3765600"/>
                <a:gd name="connsiteY4" fmla="*/ 1954294 h 3409950"/>
                <a:gd name="connsiteX5" fmla="*/ 2325579 w 3765600"/>
                <a:gd name="connsiteY5" fmla="*/ 1960258 h 3409950"/>
                <a:gd name="connsiteX6" fmla="*/ 2325637 w 3765600"/>
                <a:gd name="connsiteY6" fmla="*/ 1960167 h 3409950"/>
                <a:gd name="connsiteX7" fmla="*/ 2330087 w 3765600"/>
                <a:gd name="connsiteY7" fmla="*/ 1954294 h 3409950"/>
                <a:gd name="connsiteX8" fmla="*/ 1138889 w 3765600"/>
                <a:gd name="connsiteY8" fmla="*/ 1782588 h 3409950"/>
                <a:gd name="connsiteX9" fmla="*/ 794434 w 3765600"/>
                <a:gd name="connsiteY9" fmla="*/ 3001126 h 3409950"/>
                <a:gd name="connsiteX10" fmla="*/ 782446 w 3765600"/>
                <a:gd name="connsiteY10" fmla="*/ 3009901 h 3409950"/>
                <a:gd name="connsiteX11" fmla="*/ 772689 w 3765600"/>
                <a:gd name="connsiteY11" fmla="*/ 3024189 h 3409950"/>
                <a:gd name="connsiteX12" fmla="*/ 758052 w 3765600"/>
                <a:gd name="connsiteY12" fmla="*/ 3071814 h 3409950"/>
                <a:gd name="connsiteX13" fmla="*/ 753173 w 3765600"/>
                <a:gd name="connsiteY13" fmla="*/ 3086101 h 3409950"/>
                <a:gd name="connsiteX14" fmla="*/ 751232 w 3765600"/>
                <a:gd name="connsiteY14" fmla="*/ 3090839 h 3409950"/>
                <a:gd name="connsiteX15" fmla="*/ 3765600 w 3765600"/>
                <a:gd name="connsiteY15" fmla="*/ 0 h 3409950"/>
                <a:gd name="connsiteX16" fmla="*/ 3765600 w 3765600"/>
                <a:gd name="connsiteY16" fmla="*/ 1500188 h 3409950"/>
                <a:gd name="connsiteX17" fmla="*/ 3765600 w 3765600"/>
                <a:gd name="connsiteY17" fmla="*/ 1504950 h 3409950"/>
                <a:gd name="connsiteX18" fmla="*/ 3765600 w 3765600"/>
                <a:gd name="connsiteY18" fmla="*/ 3409950 h 3409950"/>
                <a:gd name="connsiteX19" fmla="*/ 0 w 3765600"/>
                <a:gd name="connsiteY19" fmla="*/ 3409950 h 3409950"/>
                <a:gd name="connsiteX20" fmla="*/ 0 w 3765600"/>
                <a:gd name="connsiteY20" fmla="*/ 1500188 h 3409950"/>
                <a:gd name="connsiteX21" fmla="*/ 4627 w 3765600"/>
                <a:gd name="connsiteY21" fmla="*/ 1500188 h 3409950"/>
                <a:gd name="connsiteX22" fmla="*/ 4627 w 3765600"/>
                <a:gd name="connsiteY22" fmla="*/ 3397976 h 3409950"/>
                <a:gd name="connsiteX23" fmla="*/ 472627 w 3765600"/>
                <a:gd name="connsiteY23" fmla="*/ 3397975 h 3409950"/>
                <a:gd name="connsiteX24" fmla="*/ 472627 w 3765600"/>
                <a:gd name="connsiteY24" fmla="*/ 3387894 h 3409950"/>
                <a:gd name="connsiteX25" fmla="*/ 476058 w 3765600"/>
                <a:gd name="connsiteY25" fmla="*/ 3404747 h 3409950"/>
                <a:gd name="connsiteX26" fmla="*/ 725168 w 3765600"/>
                <a:gd name="connsiteY26" fmla="*/ 3197789 h 3409950"/>
                <a:gd name="connsiteX27" fmla="*/ 713415 w 3765600"/>
                <a:gd name="connsiteY27" fmla="*/ 3190110 h 3409950"/>
                <a:gd name="connsiteX28" fmla="*/ 732004 w 3765600"/>
                <a:gd name="connsiteY28" fmla="*/ 3190111 h 3409950"/>
                <a:gd name="connsiteX29" fmla="*/ 732004 w 3765600"/>
                <a:gd name="connsiteY29" fmla="*/ 3173073 h 3409950"/>
                <a:gd name="connsiteX30" fmla="*/ 767810 w 3765600"/>
                <a:gd name="connsiteY30" fmla="*/ 3157539 h 3409950"/>
                <a:gd name="connsiteX31" fmla="*/ 787326 w 3765600"/>
                <a:gd name="connsiteY31" fmla="*/ 3148014 h 3409950"/>
                <a:gd name="connsiteX32" fmla="*/ 816600 w 3765600"/>
                <a:gd name="connsiteY32" fmla="*/ 3138489 h 3409950"/>
                <a:gd name="connsiteX33" fmla="*/ 855631 w 3765600"/>
                <a:gd name="connsiteY33" fmla="*/ 3124201 h 3409950"/>
                <a:gd name="connsiteX34" fmla="*/ 880025 w 3765600"/>
                <a:gd name="connsiteY34" fmla="*/ 3119439 h 3409950"/>
                <a:gd name="connsiteX35" fmla="*/ 899541 w 3765600"/>
                <a:gd name="connsiteY35" fmla="*/ 3114676 h 3409950"/>
                <a:gd name="connsiteX36" fmla="*/ 943452 w 3765600"/>
                <a:gd name="connsiteY36" fmla="*/ 3090864 h 3409950"/>
                <a:gd name="connsiteX37" fmla="*/ 977604 w 3765600"/>
                <a:gd name="connsiteY37" fmla="*/ 3067051 h 3409950"/>
                <a:gd name="connsiteX38" fmla="*/ 1031273 w 3765600"/>
                <a:gd name="connsiteY38" fmla="*/ 3048001 h 3409950"/>
                <a:gd name="connsiteX39" fmla="*/ 1045910 w 3765600"/>
                <a:gd name="connsiteY39" fmla="*/ 3038476 h 3409950"/>
                <a:gd name="connsiteX40" fmla="*/ 1070305 w 3765600"/>
                <a:gd name="connsiteY40" fmla="*/ 3024189 h 3409950"/>
                <a:gd name="connsiteX41" fmla="*/ 1109337 w 3765600"/>
                <a:gd name="connsiteY41" fmla="*/ 3005139 h 3409950"/>
                <a:gd name="connsiteX42" fmla="*/ 1138610 w 3765600"/>
                <a:gd name="connsiteY42" fmla="*/ 2986089 h 3409950"/>
                <a:gd name="connsiteX43" fmla="*/ 1172763 w 3765600"/>
                <a:gd name="connsiteY43" fmla="*/ 2976564 h 3409950"/>
                <a:gd name="connsiteX44" fmla="*/ 1197158 w 3765600"/>
                <a:gd name="connsiteY44" fmla="*/ 2957514 h 3409950"/>
                <a:gd name="connsiteX45" fmla="*/ 1236189 w 3765600"/>
                <a:gd name="connsiteY45" fmla="*/ 2933701 h 3409950"/>
                <a:gd name="connsiteX46" fmla="*/ 1265463 w 3765600"/>
                <a:gd name="connsiteY46" fmla="*/ 2914651 h 3409950"/>
                <a:gd name="connsiteX47" fmla="*/ 1284979 w 3765600"/>
                <a:gd name="connsiteY47" fmla="*/ 2905126 h 3409950"/>
                <a:gd name="connsiteX48" fmla="*/ 1309373 w 3765600"/>
                <a:gd name="connsiteY48" fmla="*/ 2890839 h 3409950"/>
                <a:gd name="connsiteX49" fmla="*/ 1348405 w 3765600"/>
                <a:gd name="connsiteY49" fmla="*/ 2871789 h 3409950"/>
                <a:gd name="connsiteX50" fmla="*/ 1377678 w 3765600"/>
                <a:gd name="connsiteY50" fmla="*/ 2843214 h 3409950"/>
                <a:gd name="connsiteX51" fmla="*/ 1411832 w 3765600"/>
                <a:gd name="connsiteY51" fmla="*/ 2819401 h 3409950"/>
                <a:gd name="connsiteX52" fmla="*/ 1441105 w 3765600"/>
                <a:gd name="connsiteY52" fmla="*/ 2790826 h 3409950"/>
                <a:gd name="connsiteX53" fmla="*/ 1465500 w 3765600"/>
                <a:gd name="connsiteY53" fmla="*/ 2776539 h 3409950"/>
                <a:gd name="connsiteX54" fmla="*/ 1499653 w 3765600"/>
                <a:gd name="connsiteY54" fmla="*/ 2752726 h 3409950"/>
                <a:gd name="connsiteX55" fmla="*/ 1519168 w 3765600"/>
                <a:gd name="connsiteY55" fmla="*/ 2738439 h 3409950"/>
                <a:gd name="connsiteX56" fmla="*/ 1533805 w 3765600"/>
                <a:gd name="connsiteY56" fmla="*/ 2724151 h 3409950"/>
                <a:gd name="connsiteX57" fmla="*/ 1572836 w 3765600"/>
                <a:gd name="connsiteY57" fmla="*/ 2705101 h 3409950"/>
                <a:gd name="connsiteX58" fmla="*/ 1597232 w 3765600"/>
                <a:gd name="connsiteY58" fmla="*/ 2690814 h 3409950"/>
                <a:gd name="connsiteX59" fmla="*/ 1616747 w 3765600"/>
                <a:gd name="connsiteY59" fmla="*/ 2676526 h 3409950"/>
                <a:gd name="connsiteX60" fmla="*/ 1636263 w 3765600"/>
                <a:gd name="connsiteY60" fmla="*/ 2667001 h 3409950"/>
                <a:gd name="connsiteX61" fmla="*/ 1675295 w 3765600"/>
                <a:gd name="connsiteY61" fmla="*/ 2633664 h 3409950"/>
                <a:gd name="connsiteX62" fmla="*/ 1689931 w 3765600"/>
                <a:gd name="connsiteY62" fmla="*/ 2619376 h 3409950"/>
                <a:gd name="connsiteX63" fmla="*/ 1724084 w 3765600"/>
                <a:gd name="connsiteY63" fmla="*/ 2605089 h 3409950"/>
                <a:gd name="connsiteX64" fmla="*/ 1753358 w 3765600"/>
                <a:gd name="connsiteY64" fmla="*/ 2581276 h 3409950"/>
                <a:gd name="connsiteX65" fmla="*/ 1767994 w 3765600"/>
                <a:gd name="connsiteY65" fmla="*/ 2566989 h 3409950"/>
                <a:gd name="connsiteX66" fmla="*/ 1782632 w 3765600"/>
                <a:gd name="connsiteY66" fmla="*/ 2557464 h 3409950"/>
                <a:gd name="connsiteX67" fmla="*/ 1807026 w 3765600"/>
                <a:gd name="connsiteY67" fmla="*/ 2528889 h 3409950"/>
                <a:gd name="connsiteX68" fmla="*/ 1811906 w 3765600"/>
                <a:gd name="connsiteY68" fmla="*/ 2514601 h 3409950"/>
                <a:gd name="connsiteX69" fmla="*/ 1826542 w 3765600"/>
                <a:gd name="connsiteY69" fmla="*/ 2505076 h 3409950"/>
                <a:gd name="connsiteX70" fmla="*/ 1841179 w 3765600"/>
                <a:gd name="connsiteY70" fmla="*/ 2490789 h 3409950"/>
                <a:gd name="connsiteX71" fmla="*/ 1855816 w 3765600"/>
                <a:gd name="connsiteY71" fmla="*/ 2471739 h 3409950"/>
                <a:gd name="connsiteX72" fmla="*/ 1870453 w 3765600"/>
                <a:gd name="connsiteY72" fmla="*/ 2457451 h 3409950"/>
                <a:gd name="connsiteX73" fmla="*/ 1880211 w 3765600"/>
                <a:gd name="connsiteY73" fmla="*/ 2443164 h 3409950"/>
                <a:gd name="connsiteX74" fmla="*/ 1894847 w 3765600"/>
                <a:gd name="connsiteY74" fmla="*/ 2428876 h 3409950"/>
                <a:gd name="connsiteX75" fmla="*/ 1904605 w 3765600"/>
                <a:gd name="connsiteY75" fmla="*/ 2414589 h 3409950"/>
                <a:gd name="connsiteX76" fmla="*/ 1924121 w 3765600"/>
                <a:gd name="connsiteY76" fmla="*/ 2400301 h 3409950"/>
                <a:gd name="connsiteX77" fmla="*/ 1943637 w 3765600"/>
                <a:gd name="connsiteY77" fmla="*/ 2381251 h 3409950"/>
                <a:gd name="connsiteX78" fmla="*/ 1963152 w 3765600"/>
                <a:gd name="connsiteY78" fmla="*/ 2366964 h 3409950"/>
                <a:gd name="connsiteX79" fmla="*/ 1982668 w 3765600"/>
                <a:gd name="connsiteY79" fmla="*/ 2347914 h 3409950"/>
                <a:gd name="connsiteX80" fmla="*/ 2002184 w 3765600"/>
                <a:gd name="connsiteY80" fmla="*/ 2333626 h 3409950"/>
                <a:gd name="connsiteX81" fmla="*/ 2036337 w 3765600"/>
                <a:gd name="connsiteY81" fmla="*/ 2300289 h 3409950"/>
                <a:gd name="connsiteX82" fmla="*/ 2060731 w 3765600"/>
                <a:gd name="connsiteY82" fmla="*/ 2281239 h 3409950"/>
                <a:gd name="connsiteX83" fmla="*/ 2090005 w 3765600"/>
                <a:gd name="connsiteY83" fmla="*/ 2247901 h 3409950"/>
                <a:gd name="connsiteX84" fmla="*/ 2124158 w 3765600"/>
                <a:gd name="connsiteY84" fmla="*/ 2219326 h 3409950"/>
                <a:gd name="connsiteX85" fmla="*/ 2153432 w 3765600"/>
                <a:gd name="connsiteY85" fmla="*/ 2181226 h 3409950"/>
                <a:gd name="connsiteX86" fmla="*/ 2177826 w 3765600"/>
                <a:gd name="connsiteY86" fmla="*/ 2147889 h 3409950"/>
                <a:gd name="connsiteX87" fmla="*/ 2202222 w 3765600"/>
                <a:gd name="connsiteY87" fmla="*/ 2119314 h 3409950"/>
                <a:gd name="connsiteX88" fmla="*/ 2221737 w 3765600"/>
                <a:gd name="connsiteY88" fmla="*/ 2085976 h 3409950"/>
                <a:gd name="connsiteX89" fmla="*/ 2231495 w 3765600"/>
                <a:gd name="connsiteY89" fmla="*/ 2066926 h 3409950"/>
                <a:gd name="connsiteX90" fmla="*/ 2246132 w 3765600"/>
                <a:gd name="connsiteY90" fmla="*/ 2052639 h 3409950"/>
                <a:gd name="connsiteX91" fmla="*/ 2270527 w 3765600"/>
                <a:gd name="connsiteY91" fmla="*/ 2019301 h 3409950"/>
                <a:gd name="connsiteX92" fmla="*/ 2309558 w 3765600"/>
                <a:gd name="connsiteY92" fmla="*/ 1981201 h 3409950"/>
                <a:gd name="connsiteX93" fmla="*/ 2324461 w 3765600"/>
                <a:gd name="connsiteY93" fmla="*/ 1961737 h 3409950"/>
                <a:gd name="connsiteX94" fmla="*/ 2325579 w 3765600"/>
                <a:gd name="connsiteY94" fmla="*/ 1960258 h 3409950"/>
                <a:gd name="connsiteX95" fmla="*/ 2320466 w 3765600"/>
                <a:gd name="connsiteY95" fmla="*/ 1968224 h 3409950"/>
                <a:gd name="connsiteX96" fmla="*/ 2338832 w 3765600"/>
                <a:gd name="connsiteY96" fmla="*/ 1947864 h 3409950"/>
                <a:gd name="connsiteX97" fmla="*/ 2363226 w 3765600"/>
                <a:gd name="connsiteY97" fmla="*/ 1919289 h 3409950"/>
                <a:gd name="connsiteX98" fmla="*/ 2382742 w 3765600"/>
                <a:gd name="connsiteY98" fmla="*/ 1905001 h 3409950"/>
                <a:gd name="connsiteX99" fmla="*/ 2397379 w 3765600"/>
                <a:gd name="connsiteY99" fmla="*/ 1890714 h 3409950"/>
                <a:gd name="connsiteX100" fmla="*/ 2426653 w 3765600"/>
                <a:gd name="connsiteY100" fmla="*/ 1871664 h 3409950"/>
                <a:gd name="connsiteX101" fmla="*/ 2475443 w 3765600"/>
                <a:gd name="connsiteY101" fmla="*/ 1824039 h 3409950"/>
                <a:gd name="connsiteX102" fmla="*/ 2490079 w 3765600"/>
                <a:gd name="connsiteY102" fmla="*/ 1809751 h 3409950"/>
                <a:gd name="connsiteX103" fmla="*/ 2514474 w 3765600"/>
                <a:gd name="connsiteY103" fmla="*/ 1785939 h 3409950"/>
                <a:gd name="connsiteX104" fmla="*/ 2524232 w 3765600"/>
                <a:gd name="connsiteY104" fmla="*/ 1771651 h 3409950"/>
                <a:gd name="connsiteX105" fmla="*/ 2538869 w 3765600"/>
                <a:gd name="connsiteY105" fmla="*/ 1752601 h 3409950"/>
                <a:gd name="connsiteX106" fmla="*/ 2548626 w 3765600"/>
                <a:gd name="connsiteY106" fmla="*/ 1728789 h 3409950"/>
                <a:gd name="connsiteX107" fmla="*/ 2568142 w 3765600"/>
                <a:gd name="connsiteY107" fmla="*/ 1700214 h 3409950"/>
                <a:gd name="connsiteX108" fmla="*/ 2577900 w 3765600"/>
                <a:gd name="connsiteY108" fmla="*/ 1685926 h 3409950"/>
                <a:gd name="connsiteX109" fmla="*/ 2582780 w 3765600"/>
                <a:gd name="connsiteY109" fmla="*/ 1671639 h 3409950"/>
                <a:gd name="connsiteX110" fmla="*/ 2597416 w 3765600"/>
                <a:gd name="connsiteY110" fmla="*/ 1652589 h 3409950"/>
                <a:gd name="connsiteX111" fmla="*/ 2612053 w 3765600"/>
                <a:gd name="connsiteY111" fmla="*/ 1628776 h 3409950"/>
                <a:gd name="connsiteX112" fmla="*/ 2626690 w 3765600"/>
                <a:gd name="connsiteY112" fmla="*/ 1609726 h 3409950"/>
                <a:gd name="connsiteX113" fmla="*/ 2655963 w 3765600"/>
                <a:gd name="connsiteY113" fmla="*/ 1562101 h 3409950"/>
                <a:gd name="connsiteX114" fmla="*/ 2675479 w 3765600"/>
                <a:gd name="connsiteY114" fmla="*/ 1533526 h 3409950"/>
                <a:gd name="connsiteX115" fmla="*/ 2685237 w 3765600"/>
                <a:gd name="connsiteY115" fmla="*/ 1519239 h 3409950"/>
                <a:gd name="connsiteX116" fmla="*/ 2695654 w 3765600"/>
                <a:gd name="connsiteY116" fmla="*/ 1508956 h 3409950"/>
                <a:gd name="connsiteX117" fmla="*/ 2699942 w 3765600"/>
                <a:gd name="connsiteY117" fmla="*/ 1504950 h 3409950"/>
                <a:gd name="connsiteX118" fmla="*/ 2695576 w 3765600"/>
                <a:gd name="connsiteY118" fmla="*/ 1504950 h 340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3765600" h="3409950">
                  <a:moveTo>
                    <a:pt x="740772" y="3126138"/>
                  </a:moveTo>
                  <a:lnTo>
                    <a:pt x="740321" y="3128906"/>
                  </a:lnTo>
                  <a:cubicBezTo>
                    <a:pt x="739210" y="3133679"/>
                    <a:pt x="737544" y="3139646"/>
                    <a:pt x="734936" y="3147397"/>
                  </a:cubicBezTo>
                  <a:lnTo>
                    <a:pt x="732792" y="3153069"/>
                  </a:lnTo>
                  <a:close/>
                  <a:moveTo>
                    <a:pt x="2330087" y="1954294"/>
                  </a:moveTo>
                  <a:lnTo>
                    <a:pt x="2325579" y="1960258"/>
                  </a:lnTo>
                  <a:lnTo>
                    <a:pt x="2325637" y="1960167"/>
                  </a:lnTo>
                  <a:cubicBezTo>
                    <a:pt x="2328588" y="1956146"/>
                    <a:pt x="2331419" y="1952488"/>
                    <a:pt x="2330087" y="1954294"/>
                  </a:cubicBezTo>
                  <a:close/>
                  <a:moveTo>
                    <a:pt x="1138889" y="1782588"/>
                  </a:moveTo>
                  <a:lnTo>
                    <a:pt x="794434" y="3001126"/>
                  </a:lnTo>
                  <a:lnTo>
                    <a:pt x="782446" y="3009901"/>
                  </a:lnTo>
                  <a:cubicBezTo>
                    <a:pt x="779194" y="3014664"/>
                    <a:pt x="775070" y="3018958"/>
                    <a:pt x="772689" y="3024189"/>
                  </a:cubicBezTo>
                  <a:cubicBezTo>
                    <a:pt x="763409" y="3044570"/>
                    <a:pt x="763731" y="3052414"/>
                    <a:pt x="758052" y="3071814"/>
                  </a:cubicBezTo>
                  <a:cubicBezTo>
                    <a:pt x="756640" y="3076641"/>
                    <a:pt x="754979" y="3081401"/>
                    <a:pt x="753173" y="3086101"/>
                  </a:cubicBezTo>
                  <a:lnTo>
                    <a:pt x="751232" y="3090839"/>
                  </a:lnTo>
                  <a:close/>
                  <a:moveTo>
                    <a:pt x="3765600" y="0"/>
                  </a:moveTo>
                  <a:lnTo>
                    <a:pt x="3765600" y="1500188"/>
                  </a:lnTo>
                  <a:lnTo>
                    <a:pt x="3765600" y="1504950"/>
                  </a:lnTo>
                  <a:lnTo>
                    <a:pt x="3765600" y="3409950"/>
                  </a:lnTo>
                  <a:lnTo>
                    <a:pt x="0" y="3409950"/>
                  </a:lnTo>
                  <a:lnTo>
                    <a:pt x="0" y="1500188"/>
                  </a:lnTo>
                  <a:lnTo>
                    <a:pt x="4627" y="1500188"/>
                  </a:lnTo>
                  <a:lnTo>
                    <a:pt x="4627" y="3397976"/>
                  </a:lnTo>
                  <a:lnTo>
                    <a:pt x="472627" y="3397975"/>
                  </a:lnTo>
                  <a:lnTo>
                    <a:pt x="472627" y="3387894"/>
                  </a:lnTo>
                  <a:lnTo>
                    <a:pt x="476058" y="3404747"/>
                  </a:lnTo>
                  <a:lnTo>
                    <a:pt x="725168" y="3197789"/>
                  </a:lnTo>
                  <a:lnTo>
                    <a:pt x="713415" y="3190110"/>
                  </a:lnTo>
                  <a:lnTo>
                    <a:pt x="732004" y="3190111"/>
                  </a:lnTo>
                  <a:lnTo>
                    <a:pt x="732004" y="3173073"/>
                  </a:lnTo>
                  <a:lnTo>
                    <a:pt x="767810" y="3157539"/>
                  </a:lnTo>
                  <a:cubicBezTo>
                    <a:pt x="774414" y="3154564"/>
                    <a:pt x="780573" y="3150651"/>
                    <a:pt x="787326" y="3148014"/>
                  </a:cubicBezTo>
                  <a:cubicBezTo>
                    <a:pt x="796876" y="3144285"/>
                    <a:pt x="807050" y="3142218"/>
                    <a:pt x="816600" y="3138489"/>
                  </a:cubicBezTo>
                  <a:cubicBezTo>
                    <a:pt x="824057" y="3135577"/>
                    <a:pt x="845436" y="3126689"/>
                    <a:pt x="855631" y="3124201"/>
                  </a:cubicBezTo>
                  <a:cubicBezTo>
                    <a:pt x="863676" y="3122238"/>
                    <a:pt x="871930" y="3121195"/>
                    <a:pt x="880025" y="3119439"/>
                  </a:cubicBezTo>
                  <a:cubicBezTo>
                    <a:pt x="886572" y="3118019"/>
                    <a:pt x="893036" y="3116264"/>
                    <a:pt x="899541" y="3114676"/>
                  </a:cubicBezTo>
                  <a:cubicBezTo>
                    <a:pt x="933094" y="3092841"/>
                    <a:pt x="917689" y="3099246"/>
                    <a:pt x="943452" y="3090864"/>
                  </a:cubicBezTo>
                  <a:cubicBezTo>
                    <a:pt x="946073" y="3088946"/>
                    <a:pt x="971768" y="3069583"/>
                    <a:pt x="977604" y="3067051"/>
                  </a:cubicBezTo>
                  <a:cubicBezTo>
                    <a:pt x="1018591" y="3049270"/>
                    <a:pt x="994430" y="3065983"/>
                    <a:pt x="1031273" y="3048001"/>
                  </a:cubicBezTo>
                  <a:cubicBezTo>
                    <a:pt x="1036518" y="3045441"/>
                    <a:pt x="1040937" y="3041509"/>
                    <a:pt x="1045910" y="3038476"/>
                  </a:cubicBezTo>
                  <a:cubicBezTo>
                    <a:pt x="1053952" y="3033570"/>
                    <a:pt x="1061956" y="3028578"/>
                    <a:pt x="1070305" y="3024189"/>
                  </a:cubicBezTo>
                  <a:cubicBezTo>
                    <a:pt x="1083113" y="3017457"/>
                    <a:pt x="1097234" y="3013015"/>
                    <a:pt x="1109337" y="3005139"/>
                  </a:cubicBezTo>
                  <a:cubicBezTo>
                    <a:pt x="1119095" y="2998789"/>
                    <a:pt x="1127233" y="2988866"/>
                    <a:pt x="1138610" y="2986089"/>
                  </a:cubicBezTo>
                  <a:cubicBezTo>
                    <a:pt x="1163115" y="2980108"/>
                    <a:pt x="1151764" y="2983396"/>
                    <a:pt x="1172763" y="2976564"/>
                  </a:cubicBezTo>
                  <a:cubicBezTo>
                    <a:pt x="1180895" y="2970214"/>
                    <a:pt x="1188827" y="2963613"/>
                    <a:pt x="1197158" y="2957514"/>
                  </a:cubicBezTo>
                  <a:cubicBezTo>
                    <a:pt x="1208990" y="2948852"/>
                    <a:pt x="1224062" y="2941234"/>
                    <a:pt x="1236189" y="2933701"/>
                  </a:cubicBezTo>
                  <a:cubicBezTo>
                    <a:pt x="1246084" y="2927555"/>
                    <a:pt x="1254974" y="2919771"/>
                    <a:pt x="1265463" y="2914651"/>
                  </a:cubicBezTo>
                  <a:cubicBezTo>
                    <a:pt x="1271968" y="2911476"/>
                    <a:pt x="1278621" y="2908574"/>
                    <a:pt x="1284979" y="2905126"/>
                  </a:cubicBezTo>
                  <a:cubicBezTo>
                    <a:pt x="1293269" y="2900631"/>
                    <a:pt x="1300892" y="2894979"/>
                    <a:pt x="1309373" y="2890839"/>
                  </a:cubicBezTo>
                  <a:cubicBezTo>
                    <a:pt x="1334671" y="2878492"/>
                    <a:pt x="1316531" y="2897245"/>
                    <a:pt x="1348405" y="2871789"/>
                  </a:cubicBezTo>
                  <a:cubicBezTo>
                    <a:pt x="1359086" y="2863259"/>
                    <a:pt x="1366196" y="2850686"/>
                    <a:pt x="1377678" y="2843214"/>
                  </a:cubicBezTo>
                  <a:cubicBezTo>
                    <a:pt x="1387863" y="2836587"/>
                    <a:pt x="1403182" y="2827000"/>
                    <a:pt x="1411832" y="2819401"/>
                  </a:cubicBezTo>
                  <a:cubicBezTo>
                    <a:pt x="1422088" y="2810390"/>
                    <a:pt x="1429272" y="2797756"/>
                    <a:pt x="1441105" y="2790826"/>
                  </a:cubicBezTo>
                  <a:cubicBezTo>
                    <a:pt x="1449236" y="2786064"/>
                    <a:pt x="1458014" y="2782222"/>
                    <a:pt x="1465500" y="2776539"/>
                  </a:cubicBezTo>
                  <a:cubicBezTo>
                    <a:pt x="1500229" y="2750172"/>
                    <a:pt x="1469816" y="2762435"/>
                    <a:pt x="1499653" y="2752726"/>
                  </a:cubicBezTo>
                  <a:cubicBezTo>
                    <a:pt x="1506158" y="2747964"/>
                    <a:pt x="1512995" y="2743605"/>
                    <a:pt x="1519168" y="2738439"/>
                  </a:cubicBezTo>
                  <a:cubicBezTo>
                    <a:pt x="1524408" y="2734056"/>
                    <a:pt x="1527984" y="2727767"/>
                    <a:pt x="1533805" y="2724151"/>
                  </a:cubicBezTo>
                  <a:cubicBezTo>
                    <a:pt x="1546077" y="2716528"/>
                    <a:pt x="1560363" y="2712406"/>
                    <a:pt x="1572836" y="2705101"/>
                  </a:cubicBezTo>
                  <a:cubicBezTo>
                    <a:pt x="1580969" y="2700339"/>
                    <a:pt x="1589341" y="2695949"/>
                    <a:pt x="1597232" y="2690814"/>
                  </a:cubicBezTo>
                  <a:cubicBezTo>
                    <a:pt x="1603998" y="2686411"/>
                    <a:pt x="1609852" y="2680733"/>
                    <a:pt x="1616747" y="2676526"/>
                  </a:cubicBezTo>
                  <a:cubicBezTo>
                    <a:pt x="1622915" y="2672763"/>
                    <a:pt x="1629758" y="2670176"/>
                    <a:pt x="1636263" y="2667001"/>
                  </a:cubicBezTo>
                  <a:cubicBezTo>
                    <a:pt x="1676837" y="2617495"/>
                    <a:pt x="1634930" y="2661808"/>
                    <a:pt x="1675295" y="2633664"/>
                  </a:cubicBezTo>
                  <a:cubicBezTo>
                    <a:pt x="1680910" y="2629749"/>
                    <a:pt x="1684316" y="2623291"/>
                    <a:pt x="1689931" y="2619376"/>
                  </a:cubicBezTo>
                  <a:cubicBezTo>
                    <a:pt x="1700483" y="2612019"/>
                    <a:pt x="1712138" y="2608975"/>
                    <a:pt x="1724084" y="2605089"/>
                  </a:cubicBezTo>
                  <a:cubicBezTo>
                    <a:pt x="1766834" y="2563357"/>
                    <a:pt x="1712612" y="2614421"/>
                    <a:pt x="1753358" y="2581276"/>
                  </a:cubicBezTo>
                  <a:cubicBezTo>
                    <a:pt x="1758659" y="2576964"/>
                    <a:pt x="1762694" y="2571301"/>
                    <a:pt x="1767994" y="2566989"/>
                  </a:cubicBezTo>
                  <a:cubicBezTo>
                    <a:pt x="1772499" y="2563325"/>
                    <a:pt x="1778486" y="2561511"/>
                    <a:pt x="1782632" y="2557464"/>
                  </a:cubicBezTo>
                  <a:cubicBezTo>
                    <a:pt x="1791613" y="2548697"/>
                    <a:pt x="1798895" y="2538414"/>
                    <a:pt x="1807026" y="2528889"/>
                  </a:cubicBezTo>
                  <a:cubicBezTo>
                    <a:pt x="1808653" y="2524126"/>
                    <a:pt x="1808693" y="2518521"/>
                    <a:pt x="1811906" y="2514601"/>
                  </a:cubicBezTo>
                  <a:cubicBezTo>
                    <a:pt x="1815569" y="2510132"/>
                    <a:pt x="1822037" y="2508740"/>
                    <a:pt x="1826542" y="2505076"/>
                  </a:cubicBezTo>
                  <a:cubicBezTo>
                    <a:pt x="1831842" y="2500764"/>
                    <a:pt x="1836689" y="2495903"/>
                    <a:pt x="1841179" y="2490789"/>
                  </a:cubicBezTo>
                  <a:cubicBezTo>
                    <a:pt x="1846472" y="2484763"/>
                    <a:pt x="1850523" y="2477766"/>
                    <a:pt x="1855816" y="2471739"/>
                  </a:cubicBezTo>
                  <a:cubicBezTo>
                    <a:pt x="1860306" y="2466625"/>
                    <a:pt x="1866035" y="2462625"/>
                    <a:pt x="1870453" y="2457451"/>
                  </a:cubicBezTo>
                  <a:cubicBezTo>
                    <a:pt x="1874207" y="2453054"/>
                    <a:pt x="1876457" y="2447561"/>
                    <a:pt x="1880211" y="2443164"/>
                  </a:cubicBezTo>
                  <a:cubicBezTo>
                    <a:pt x="1884628" y="2437990"/>
                    <a:pt x="1890430" y="2434050"/>
                    <a:pt x="1894847" y="2428876"/>
                  </a:cubicBezTo>
                  <a:cubicBezTo>
                    <a:pt x="1898601" y="2424479"/>
                    <a:pt x="1900459" y="2418636"/>
                    <a:pt x="1904605" y="2414589"/>
                  </a:cubicBezTo>
                  <a:cubicBezTo>
                    <a:pt x="1910355" y="2408976"/>
                    <a:pt x="1918001" y="2405528"/>
                    <a:pt x="1924121" y="2400301"/>
                  </a:cubicBezTo>
                  <a:cubicBezTo>
                    <a:pt x="1931044" y="2394387"/>
                    <a:pt x="1936713" y="2387164"/>
                    <a:pt x="1943637" y="2381251"/>
                  </a:cubicBezTo>
                  <a:cubicBezTo>
                    <a:pt x="1949757" y="2376024"/>
                    <a:pt x="1957032" y="2372191"/>
                    <a:pt x="1963152" y="2366964"/>
                  </a:cubicBezTo>
                  <a:cubicBezTo>
                    <a:pt x="1970076" y="2361051"/>
                    <a:pt x="1975745" y="2353828"/>
                    <a:pt x="1982668" y="2347914"/>
                  </a:cubicBezTo>
                  <a:cubicBezTo>
                    <a:pt x="1988788" y="2342687"/>
                    <a:pt x="1996167" y="2338965"/>
                    <a:pt x="2002184" y="2333626"/>
                  </a:cubicBezTo>
                  <a:cubicBezTo>
                    <a:pt x="2014097" y="2323055"/>
                    <a:pt x="2023765" y="2310106"/>
                    <a:pt x="2036337" y="2300289"/>
                  </a:cubicBezTo>
                  <a:cubicBezTo>
                    <a:pt x="2044468" y="2293939"/>
                    <a:pt x="2052894" y="2287933"/>
                    <a:pt x="2060731" y="2281239"/>
                  </a:cubicBezTo>
                  <a:cubicBezTo>
                    <a:pt x="2103230" y="2244940"/>
                    <a:pt x="2045172" y="2291664"/>
                    <a:pt x="2090005" y="2247901"/>
                  </a:cubicBezTo>
                  <a:cubicBezTo>
                    <a:pt x="2119185" y="2219418"/>
                    <a:pt x="2100255" y="2247844"/>
                    <a:pt x="2124158" y="2219326"/>
                  </a:cubicBezTo>
                  <a:cubicBezTo>
                    <a:pt x="2134457" y="2207039"/>
                    <a:pt x="2144411" y="2194435"/>
                    <a:pt x="2153432" y="2181226"/>
                  </a:cubicBezTo>
                  <a:cubicBezTo>
                    <a:pt x="2161152" y="2169922"/>
                    <a:pt x="2168753" y="2158222"/>
                    <a:pt x="2177826" y="2147889"/>
                  </a:cubicBezTo>
                  <a:cubicBezTo>
                    <a:pt x="2206005" y="2115798"/>
                    <a:pt x="2180653" y="2150894"/>
                    <a:pt x="2202222" y="2119314"/>
                  </a:cubicBezTo>
                  <a:cubicBezTo>
                    <a:pt x="2211805" y="2091244"/>
                    <a:pt x="2200639" y="2118927"/>
                    <a:pt x="2221737" y="2085976"/>
                  </a:cubicBezTo>
                  <a:cubicBezTo>
                    <a:pt x="2225592" y="2079956"/>
                    <a:pt x="2227268" y="2072703"/>
                    <a:pt x="2231495" y="2066926"/>
                  </a:cubicBezTo>
                  <a:cubicBezTo>
                    <a:pt x="2235506" y="2061446"/>
                    <a:pt x="2241714" y="2057813"/>
                    <a:pt x="2246132" y="2052639"/>
                  </a:cubicBezTo>
                  <a:cubicBezTo>
                    <a:pt x="2270548" y="2024038"/>
                    <a:pt x="2238298" y="2053620"/>
                    <a:pt x="2270527" y="2019301"/>
                  </a:cubicBezTo>
                  <a:cubicBezTo>
                    <a:pt x="2282960" y="2006061"/>
                    <a:pt x="2298519" y="1995570"/>
                    <a:pt x="2309558" y="1981201"/>
                  </a:cubicBezTo>
                  <a:cubicBezTo>
                    <a:pt x="2316409" y="1972285"/>
                    <a:pt x="2321208" y="1966009"/>
                    <a:pt x="2324461" y="1961737"/>
                  </a:cubicBezTo>
                  <a:lnTo>
                    <a:pt x="2325579" y="1960258"/>
                  </a:lnTo>
                  <a:lnTo>
                    <a:pt x="2320466" y="1968224"/>
                  </a:lnTo>
                  <a:cubicBezTo>
                    <a:pt x="2321318" y="1967873"/>
                    <a:pt x="2326092" y="1962787"/>
                    <a:pt x="2338832" y="1947864"/>
                  </a:cubicBezTo>
                  <a:cubicBezTo>
                    <a:pt x="2357657" y="1925814"/>
                    <a:pt x="2338278" y="1940163"/>
                    <a:pt x="2363226" y="1919289"/>
                  </a:cubicBezTo>
                  <a:cubicBezTo>
                    <a:pt x="2369401" y="1914123"/>
                    <a:pt x="2376568" y="1910167"/>
                    <a:pt x="2382742" y="1905001"/>
                  </a:cubicBezTo>
                  <a:cubicBezTo>
                    <a:pt x="2387981" y="1900618"/>
                    <a:pt x="2391934" y="1894849"/>
                    <a:pt x="2397379" y="1890714"/>
                  </a:cubicBezTo>
                  <a:cubicBezTo>
                    <a:pt x="2406636" y="1883686"/>
                    <a:pt x="2418360" y="1879759"/>
                    <a:pt x="2426653" y="1871664"/>
                  </a:cubicBezTo>
                  <a:lnTo>
                    <a:pt x="2475443" y="1824039"/>
                  </a:lnTo>
                  <a:lnTo>
                    <a:pt x="2490079" y="1809751"/>
                  </a:lnTo>
                  <a:cubicBezTo>
                    <a:pt x="2498211" y="1801813"/>
                    <a:pt x="2508095" y="1795279"/>
                    <a:pt x="2514474" y="1785939"/>
                  </a:cubicBezTo>
                  <a:cubicBezTo>
                    <a:pt x="2517727" y="1781176"/>
                    <a:pt x="2520824" y="1776309"/>
                    <a:pt x="2524232" y="1771651"/>
                  </a:cubicBezTo>
                  <a:cubicBezTo>
                    <a:pt x="2528958" y="1765192"/>
                    <a:pt x="2534919" y="1759540"/>
                    <a:pt x="2538869" y="1752601"/>
                  </a:cubicBezTo>
                  <a:cubicBezTo>
                    <a:pt x="2543122" y="1745128"/>
                    <a:pt x="2544432" y="1736294"/>
                    <a:pt x="2548626" y="1728789"/>
                  </a:cubicBezTo>
                  <a:cubicBezTo>
                    <a:pt x="2554242" y="1718739"/>
                    <a:pt x="2561637" y="1709739"/>
                    <a:pt x="2568142" y="1700214"/>
                  </a:cubicBezTo>
                  <a:cubicBezTo>
                    <a:pt x="2571395" y="1695451"/>
                    <a:pt x="2576046" y="1691356"/>
                    <a:pt x="2577900" y="1685926"/>
                  </a:cubicBezTo>
                  <a:cubicBezTo>
                    <a:pt x="2579527" y="1681164"/>
                    <a:pt x="2580228" y="1675998"/>
                    <a:pt x="2582780" y="1671639"/>
                  </a:cubicBezTo>
                  <a:cubicBezTo>
                    <a:pt x="2586814" y="1664747"/>
                    <a:pt x="2592905" y="1659193"/>
                    <a:pt x="2597416" y="1652589"/>
                  </a:cubicBezTo>
                  <a:cubicBezTo>
                    <a:pt x="2602676" y="1644887"/>
                    <a:pt x="2606793" y="1636478"/>
                    <a:pt x="2612053" y="1628776"/>
                  </a:cubicBezTo>
                  <a:cubicBezTo>
                    <a:pt x="2616564" y="1622172"/>
                    <a:pt x="2622293" y="1616403"/>
                    <a:pt x="2626690" y="1609726"/>
                  </a:cubicBezTo>
                  <a:cubicBezTo>
                    <a:pt x="2636945" y="1594153"/>
                    <a:pt x="2645443" y="1577505"/>
                    <a:pt x="2655963" y="1562101"/>
                  </a:cubicBezTo>
                  <a:lnTo>
                    <a:pt x="2675479" y="1533526"/>
                  </a:lnTo>
                  <a:cubicBezTo>
                    <a:pt x="2678732" y="1528764"/>
                    <a:pt x="2681091" y="1523286"/>
                    <a:pt x="2685237" y="1519239"/>
                  </a:cubicBezTo>
                  <a:cubicBezTo>
                    <a:pt x="2690334" y="1514264"/>
                    <a:pt x="2693453" y="1511136"/>
                    <a:pt x="2695654" y="1508956"/>
                  </a:cubicBezTo>
                  <a:lnTo>
                    <a:pt x="2699942" y="1504950"/>
                  </a:lnTo>
                  <a:lnTo>
                    <a:pt x="2695576" y="1504950"/>
                  </a:lnTo>
                  <a:close/>
                </a:path>
              </a:pathLst>
            </a:custGeom>
            <a:solidFill>
              <a:srgbClr val="00B050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55B6C813-3569-4FC6-BCC1-63E0A1B83F2D}"/>
                </a:ext>
              </a:extLst>
            </p:cNvPr>
            <p:cNvSpPr/>
            <p:nvPr/>
          </p:nvSpPr>
          <p:spPr>
            <a:xfrm>
              <a:off x="1685925" y="2028358"/>
              <a:ext cx="1995491" cy="3567581"/>
            </a:xfrm>
            <a:custGeom>
              <a:avLst/>
              <a:gdLst>
                <a:gd name="connsiteX0" fmla="*/ 1029413 w 1995491"/>
                <a:gd name="connsiteY0" fmla="*/ 0 h 3567581"/>
                <a:gd name="connsiteX1" fmla="*/ 1039995 w 1995491"/>
                <a:gd name="connsiteY1" fmla="*/ 20811 h 3567581"/>
                <a:gd name="connsiteX2" fmla="*/ 1962148 w 1995491"/>
                <a:gd name="connsiteY2" fmla="*/ 20811 h 3567581"/>
                <a:gd name="connsiteX3" fmla="*/ 1962148 w 1995491"/>
                <a:gd name="connsiteY3" fmla="*/ 1834366 h 3567581"/>
                <a:gd name="connsiteX4" fmla="*/ 1968432 w 1995491"/>
                <a:gd name="connsiteY4" fmla="*/ 1846725 h 3567581"/>
                <a:gd name="connsiteX5" fmla="*/ 1962696 w 1995491"/>
                <a:gd name="connsiteY5" fmla="*/ 1851535 h 3567581"/>
                <a:gd name="connsiteX6" fmla="*/ 1966217 w 1995491"/>
                <a:gd name="connsiteY6" fmla="*/ 1853081 h 3567581"/>
                <a:gd name="connsiteX7" fmla="*/ 1990612 w 1995491"/>
                <a:gd name="connsiteY7" fmla="*/ 1867368 h 3567581"/>
                <a:gd name="connsiteX8" fmla="*/ 1995491 w 1995491"/>
                <a:gd name="connsiteY8" fmla="*/ 1881656 h 3567581"/>
                <a:gd name="connsiteX9" fmla="*/ 1961338 w 1995491"/>
                <a:gd name="connsiteY9" fmla="*/ 1910231 h 3567581"/>
                <a:gd name="connsiteX10" fmla="*/ 1951580 w 1995491"/>
                <a:gd name="connsiteY10" fmla="*/ 1924518 h 3567581"/>
                <a:gd name="connsiteX11" fmla="*/ 1932064 w 1995491"/>
                <a:gd name="connsiteY11" fmla="*/ 1953093 h 3567581"/>
                <a:gd name="connsiteX12" fmla="*/ 1902791 w 1995491"/>
                <a:gd name="connsiteY12" fmla="*/ 2000718 h 3567581"/>
                <a:gd name="connsiteX13" fmla="*/ 1888154 w 1995491"/>
                <a:gd name="connsiteY13" fmla="*/ 2019768 h 3567581"/>
                <a:gd name="connsiteX14" fmla="*/ 1873517 w 1995491"/>
                <a:gd name="connsiteY14" fmla="*/ 2043581 h 3567581"/>
                <a:gd name="connsiteX15" fmla="*/ 1858881 w 1995491"/>
                <a:gd name="connsiteY15" fmla="*/ 2062631 h 3567581"/>
                <a:gd name="connsiteX16" fmla="*/ 1854001 w 1995491"/>
                <a:gd name="connsiteY16" fmla="*/ 2076918 h 3567581"/>
                <a:gd name="connsiteX17" fmla="*/ 1844243 w 1995491"/>
                <a:gd name="connsiteY17" fmla="*/ 2091206 h 3567581"/>
                <a:gd name="connsiteX18" fmla="*/ 1824727 w 1995491"/>
                <a:gd name="connsiteY18" fmla="*/ 2119781 h 3567581"/>
                <a:gd name="connsiteX19" fmla="*/ 1814970 w 1995491"/>
                <a:gd name="connsiteY19" fmla="*/ 2143593 h 3567581"/>
                <a:gd name="connsiteX20" fmla="*/ 1800333 w 1995491"/>
                <a:gd name="connsiteY20" fmla="*/ 2162643 h 3567581"/>
                <a:gd name="connsiteX21" fmla="*/ 1790575 w 1995491"/>
                <a:gd name="connsiteY21" fmla="*/ 2176931 h 3567581"/>
                <a:gd name="connsiteX22" fmla="*/ 1766180 w 1995491"/>
                <a:gd name="connsiteY22" fmla="*/ 2200743 h 3567581"/>
                <a:gd name="connsiteX23" fmla="*/ 1751544 w 1995491"/>
                <a:gd name="connsiteY23" fmla="*/ 2215031 h 3567581"/>
                <a:gd name="connsiteX24" fmla="*/ 1702754 w 1995491"/>
                <a:gd name="connsiteY24" fmla="*/ 2262656 h 3567581"/>
                <a:gd name="connsiteX25" fmla="*/ 1673480 w 1995491"/>
                <a:gd name="connsiteY25" fmla="*/ 2281706 h 3567581"/>
                <a:gd name="connsiteX26" fmla="*/ 1658843 w 1995491"/>
                <a:gd name="connsiteY26" fmla="*/ 2295993 h 3567581"/>
                <a:gd name="connsiteX27" fmla="*/ 1639327 w 1995491"/>
                <a:gd name="connsiteY27" fmla="*/ 2310281 h 3567581"/>
                <a:gd name="connsiteX28" fmla="*/ 1614933 w 1995491"/>
                <a:gd name="connsiteY28" fmla="*/ 2338856 h 3567581"/>
                <a:gd name="connsiteX29" fmla="*/ 1596567 w 1995491"/>
                <a:gd name="connsiteY29" fmla="*/ 2359216 h 3567581"/>
                <a:gd name="connsiteX30" fmla="*/ 1601680 w 1995491"/>
                <a:gd name="connsiteY30" fmla="*/ 2351250 h 3567581"/>
                <a:gd name="connsiteX31" fmla="*/ 1606188 w 1995491"/>
                <a:gd name="connsiteY31" fmla="*/ 2345286 h 3567581"/>
                <a:gd name="connsiteX32" fmla="*/ 1601738 w 1995491"/>
                <a:gd name="connsiteY32" fmla="*/ 2351159 h 3567581"/>
                <a:gd name="connsiteX33" fmla="*/ 1601680 w 1995491"/>
                <a:gd name="connsiteY33" fmla="*/ 2351250 h 3567581"/>
                <a:gd name="connsiteX34" fmla="*/ 1600562 w 1995491"/>
                <a:gd name="connsiteY34" fmla="*/ 2352729 h 3567581"/>
                <a:gd name="connsiteX35" fmla="*/ 1585659 w 1995491"/>
                <a:gd name="connsiteY35" fmla="*/ 2372193 h 3567581"/>
                <a:gd name="connsiteX36" fmla="*/ 1546628 w 1995491"/>
                <a:gd name="connsiteY36" fmla="*/ 2410293 h 3567581"/>
                <a:gd name="connsiteX37" fmla="*/ 1522233 w 1995491"/>
                <a:gd name="connsiteY37" fmla="*/ 2443631 h 3567581"/>
                <a:gd name="connsiteX38" fmla="*/ 1507596 w 1995491"/>
                <a:gd name="connsiteY38" fmla="*/ 2457918 h 3567581"/>
                <a:gd name="connsiteX39" fmla="*/ 1497838 w 1995491"/>
                <a:gd name="connsiteY39" fmla="*/ 2476968 h 3567581"/>
                <a:gd name="connsiteX40" fmla="*/ 1478323 w 1995491"/>
                <a:gd name="connsiteY40" fmla="*/ 2510306 h 3567581"/>
                <a:gd name="connsiteX41" fmla="*/ 1453927 w 1995491"/>
                <a:gd name="connsiteY41" fmla="*/ 2538881 h 3567581"/>
                <a:gd name="connsiteX42" fmla="*/ 1429533 w 1995491"/>
                <a:gd name="connsiteY42" fmla="*/ 2572218 h 3567581"/>
                <a:gd name="connsiteX43" fmla="*/ 1400259 w 1995491"/>
                <a:gd name="connsiteY43" fmla="*/ 2610318 h 3567581"/>
                <a:gd name="connsiteX44" fmla="*/ 1366106 w 1995491"/>
                <a:gd name="connsiteY44" fmla="*/ 2638893 h 3567581"/>
                <a:gd name="connsiteX45" fmla="*/ 1336832 w 1995491"/>
                <a:gd name="connsiteY45" fmla="*/ 2672231 h 3567581"/>
                <a:gd name="connsiteX46" fmla="*/ 1312438 w 1995491"/>
                <a:gd name="connsiteY46" fmla="*/ 2691281 h 3567581"/>
                <a:gd name="connsiteX47" fmla="*/ 1278285 w 1995491"/>
                <a:gd name="connsiteY47" fmla="*/ 2724618 h 3567581"/>
                <a:gd name="connsiteX48" fmla="*/ 1258769 w 1995491"/>
                <a:gd name="connsiteY48" fmla="*/ 2738906 h 3567581"/>
                <a:gd name="connsiteX49" fmla="*/ 1239253 w 1995491"/>
                <a:gd name="connsiteY49" fmla="*/ 2757956 h 3567581"/>
                <a:gd name="connsiteX50" fmla="*/ 1219738 w 1995491"/>
                <a:gd name="connsiteY50" fmla="*/ 2772243 h 3567581"/>
                <a:gd name="connsiteX51" fmla="*/ 1200222 w 1995491"/>
                <a:gd name="connsiteY51" fmla="*/ 2791293 h 3567581"/>
                <a:gd name="connsiteX52" fmla="*/ 1180706 w 1995491"/>
                <a:gd name="connsiteY52" fmla="*/ 2805581 h 3567581"/>
                <a:gd name="connsiteX53" fmla="*/ 1170948 w 1995491"/>
                <a:gd name="connsiteY53" fmla="*/ 2819868 h 3567581"/>
                <a:gd name="connsiteX54" fmla="*/ 1156312 w 1995491"/>
                <a:gd name="connsiteY54" fmla="*/ 2834156 h 3567581"/>
                <a:gd name="connsiteX55" fmla="*/ 1146554 w 1995491"/>
                <a:gd name="connsiteY55" fmla="*/ 2848443 h 3567581"/>
                <a:gd name="connsiteX56" fmla="*/ 1131917 w 1995491"/>
                <a:gd name="connsiteY56" fmla="*/ 2862731 h 3567581"/>
                <a:gd name="connsiteX57" fmla="*/ 1117280 w 1995491"/>
                <a:gd name="connsiteY57" fmla="*/ 2881781 h 3567581"/>
                <a:gd name="connsiteX58" fmla="*/ 1102643 w 1995491"/>
                <a:gd name="connsiteY58" fmla="*/ 2896068 h 3567581"/>
                <a:gd name="connsiteX59" fmla="*/ 1088007 w 1995491"/>
                <a:gd name="connsiteY59" fmla="*/ 2905593 h 3567581"/>
                <a:gd name="connsiteX60" fmla="*/ 1083127 w 1995491"/>
                <a:gd name="connsiteY60" fmla="*/ 2919881 h 3567581"/>
                <a:gd name="connsiteX61" fmla="*/ 1058733 w 1995491"/>
                <a:gd name="connsiteY61" fmla="*/ 2948456 h 3567581"/>
                <a:gd name="connsiteX62" fmla="*/ 1044095 w 1995491"/>
                <a:gd name="connsiteY62" fmla="*/ 2957981 h 3567581"/>
                <a:gd name="connsiteX63" fmla="*/ 1029459 w 1995491"/>
                <a:gd name="connsiteY63" fmla="*/ 2972268 h 3567581"/>
                <a:gd name="connsiteX64" fmla="*/ 1000185 w 1995491"/>
                <a:gd name="connsiteY64" fmla="*/ 2996081 h 3567581"/>
                <a:gd name="connsiteX65" fmla="*/ 966032 w 1995491"/>
                <a:gd name="connsiteY65" fmla="*/ 3010368 h 3567581"/>
                <a:gd name="connsiteX66" fmla="*/ 951396 w 1995491"/>
                <a:gd name="connsiteY66" fmla="*/ 3024656 h 3567581"/>
                <a:gd name="connsiteX67" fmla="*/ 912364 w 1995491"/>
                <a:gd name="connsiteY67" fmla="*/ 3057993 h 3567581"/>
                <a:gd name="connsiteX68" fmla="*/ 892848 w 1995491"/>
                <a:gd name="connsiteY68" fmla="*/ 3067518 h 3567581"/>
                <a:gd name="connsiteX69" fmla="*/ 873333 w 1995491"/>
                <a:gd name="connsiteY69" fmla="*/ 3081806 h 3567581"/>
                <a:gd name="connsiteX70" fmla="*/ 848937 w 1995491"/>
                <a:gd name="connsiteY70" fmla="*/ 3096093 h 3567581"/>
                <a:gd name="connsiteX71" fmla="*/ 809906 w 1995491"/>
                <a:gd name="connsiteY71" fmla="*/ 3115143 h 3567581"/>
                <a:gd name="connsiteX72" fmla="*/ 795269 w 1995491"/>
                <a:gd name="connsiteY72" fmla="*/ 3129431 h 3567581"/>
                <a:gd name="connsiteX73" fmla="*/ 775754 w 1995491"/>
                <a:gd name="connsiteY73" fmla="*/ 3143718 h 3567581"/>
                <a:gd name="connsiteX74" fmla="*/ 741601 w 1995491"/>
                <a:gd name="connsiteY74" fmla="*/ 3167531 h 3567581"/>
                <a:gd name="connsiteX75" fmla="*/ 717206 w 1995491"/>
                <a:gd name="connsiteY75" fmla="*/ 3181818 h 3567581"/>
                <a:gd name="connsiteX76" fmla="*/ 687933 w 1995491"/>
                <a:gd name="connsiteY76" fmla="*/ 3210393 h 3567581"/>
                <a:gd name="connsiteX77" fmla="*/ 653779 w 1995491"/>
                <a:gd name="connsiteY77" fmla="*/ 3234206 h 3567581"/>
                <a:gd name="connsiteX78" fmla="*/ 624506 w 1995491"/>
                <a:gd name="connsiteY78" fmla="*/ 3262781 h 3567581"/>
                <a:gd name="connsiteX79" fmla="*/ 585474 w 1995491"/>
                <a:gd name="connsiteY79" fmla="*/ 3281831 h 3567581"/>
                <a:gd name="connsiteX80" fmla="*/ 561080 w 1995491"/>
                <a:gd name="connsiteY80" fmla="*/ 3296118 h 3567581"/>
                <a:gd name="connsiteX81" fmla="*/ 541564 w 1995491"/>
                <a:gd name="connsiteY81" fmla="*/ 3305643 h 3567581"/>
                <a:gd name="connsiteX82" fmla="*/ 512290 w 1995491"/>
                <a:gd name="connsiteY82" fmla="*/ 3324693 h 3567581"/>
                <a:gd name="connsiteX83" fmla="*/ 473259 w 1995491"/>
                <a:gd name="connsiteY83" fmla="*/ 3348506 h 3567581"/>
                <a:gd name="connsiteX84" fmla="*/ 448864 w 1995491"/>
                <a:gd name="connsiteY84" fmla="*/ 3367556 h 3567581"/>
                <a:gd name="connsiteX85" fmla="*/ 414711 w 1995491"/>
                <a:gd name="connsiteY85" fmla="*/ 3377081 h 3567581"/>
                <a:gd name="connsiteX86" fmla="*/ 385438 w 1995491"/>
                <a:gd name="connsiteY86" fmla="*/ 3396131 h 3567581"/>
                <a:gd name="connsiteX87" fmla="*/ 346406 w 1995491"/>
                <a:gd name="connsiteY87" fmla="*/ 3415181 h 3567581"/>
                <a:gd name="connsiteX88" fmla="*/ 322011 w 1995491"/>
                <a:gd name="connsiteY88" fmla="*/ 3429468 h 3567581"/>
                <a:gd name="connsiteX89" fmla="*/ 307374 w 1995491"/>
                <a:gd name="connsiteY89" fmla="*/ 3438993 h 3567581"/>
                <a:gd name="connsiteX90" fmla="*/ 253705 w 1995491"/>
                <a:gd name="connsiteY90" fmla="*/ 3458043 h 3567581"/>
                <a:gd name="connsiteX91" fmla="*/ 219553 w 1995491"/>
                <a:gd name="connsiteY91" fmla="*/ 3481856 h 3567581"/>
                <a:gd name="connsiteX92" fmla="*/ 175642 w 1995491"/>
                <a:gd name="connsiteY92" fmla="*/ 3505668 h 3567581"/>
                <a:gd name="connsiteX93" fmla="*/ 156126 w 1995491"/>
                <a:gd name="connsiteY93" fmla="*/ 3510431 h 3567581"/>
                <a:gd name="connsiteX94" fmla="*/ 131732 w 1995491"/>
                <a:gd name="connsiteY94" fmla="*/ 3515193 h 3567581"/>
                <a:gd name="connsiteX95" fmla="*/ 92701 w 1995491"/>
                <a:gd name="connsiteY95" fmla="*/ 3529481 h 3567581"/>
                <a:gd name="connsiteX96" fmla="*/ 63427 w 1995491"/>
                <a:gd name="connsiteY96" fmla="*/ 3539006 h 3567581"/>
                <a:gd name="connsiteX97" fmla="*/ 43911 w 1995491"/>
                <a:gd name="connsiteY97" fmla="*/ 3548531 h 3567581"/>
                <a:gd name="connsiteX98" fmla="*/ 0 w 1995491"/>
                <a:gd name="connsiteY98" fmla="*/ 3567581 h 3567581"/>
                <a:gd name="connsiteX99" fmla="*/ 19516 w 1995491"/>
                <a:gd name="connsiteY99" fmla="*/ 3500906 h 3567581"/>
                <a:gd name="connsiteX100" fmla="*/ 29274 w 1995491"/>
                <a:gd name="connsiteY100" fmla="*/ 3477093 h 3567581"/>
                <a:gd name="connsiteX101" fmla="*/ 34153 w 1995491"/>
                <a:gd name="connsiteY101" fmla="*/ 3462806 h 3567581"/>
                <a:gd name="connsiteX102" fmla="*/ 48790 w 1995491"/>
                <a:gd name="connsiteY102" fmla="*/ 3415181 h 3567581"/>
                <a:gd name="connsiteX103" fmla="*/ 58547 w 1995491"/>
                <a:gd name="connsiteY103" fmla="*/ 3400893 h 3567581"/>
                <a:gd name="connsiteX104" fmla="*/ 70535 w 1995491"/>
                <a:gd name="connsiteY104" fmla="*/ 3392118 h 3567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95491" h="3567581">
                  <a:moveTo>
                    <a:pt x="1029413" y="0"/>
                  </a:moveTo>
                  <a:lnTo>
                    <a:pt x="1039995" y="20811"/>
                  </a:lnTo>
                  <a:lnTo>
                    <a:pt x="1962148" y="20811"/>
                  </a:lnTo>
                  <a:lnTo>
                    <a:pt x="1962148" y="1834366"/>
                  </a:lnTo>
                  <a:lnTo>
                    <a:pt x="1968432" y="1846725"/>
                  </a:lnTo>
                  <a:lnTo>
                    <a:pt x="1962696" y="1851535"/>
                  </a:lnTo>
                  <a:lnTo>
                    <a:pt x="1966217" y="1853081"/>
                  </a:lnTo>
                  <a:cubicBezTo>
                    <a:pt x="1974699" y="1857221"/>
                    <a:pt x="1983907" y="1860823"/>
                    <a:pt x="1990612" y="1867368"/>
                  </a:cubicBezTo>
                  <a:cubicBezTo>
                    <a:pt x="1994249" y="1870918"/>
                    <a:pt x="1993864" y="1876893"/>
                    <a:pt x="1995491" y="1881656"/>
                  </a:cubicBezTo>
                  <a:cubicBezTo>
                    <a:pt x="1970456" y="1899984"/>
                    <a:pt x="1981726" y="1890330"/>
                    <a:pt x="1961338" y="1910231"/>
                  </a:cubicBezTo>
                  <a:cubicBezTo>
                    <a:pt x="1957192" y="1914278"/>
                    <a:pt x="1954833" y="1919756"/>
                    <a:pt x="1951580" y="1924518"/>
                  </a:cubicBezTo>
                  <a:lnTo>
                    <a:pt x="1932064" y="1953093"/>
                  </a:lnTo>
                  <a:cubicBezTo>
                    <a:pt x="1921544" y="1968497"/>
                    <a:pt x="1913046" y="1985145"/>
                    <a:pt x="1902791" y="2000718"/>
                  </a:cubicBezTo>
                  <a:cubicBezTo>
                    <a:pt x="1898394" y="2007395"/>
                    <a:pt x="1892665" y="2013164"/>
                    <a:pt x="1888154" y="2019768"/>
                  </a:cubicBezTo>
                  <a:cubicBezTo>
                    <a:pt x="1882894" y="2027470"/>
                    <a:pt x="1878777" y="2035879"/>
                    <a:pt x="1873517" y="2043581"/>
                  </a:cubicBezTo>
                  <a:cubicBezTo>
                    <a:pt x="1869006" y="2050185"/>
                    <a:pt x="1862915" y="2055739"/>
                    <a:pt x="1858881" y="2062631"/>
                  </a:cubicBezTo>
                  <a:cubicBezTo>
                    <a:pt x="1856329" y="2066990"/>
                    <a:pt x="1855628" y="2072156"/>
                    <a:pt x="1854001" y="2076918"/>
                  </a:cubicBezTo>
                  <a:cubicBezTo>
                    <a:pt x="1852147" y="2082348"/>
                    <a:pt x="1847496" y="2086443"/>
                    <a:pt x="1844243" y="2091206"/>
                  </a:cubicBezTo>
                  <a:cubicBezTo>
                    <a:pt x="1837738" y="2100731"/>
                    <a:pt x="1830343" y="2109731"/>
                    <a:pt x="1824727" y="2119781"/>
                  </a:cubicBezTo>
                  <a:cubicBezTo>
                    <a:pt x="1820533" y="2127286"/>
                    <a:pt x="1819223" y="2136120"/>
                    <a:pt x="1814970" y="2143593"/>
                  </a:cubicBezTo>
                  <a:cubicBezTo>
                    <a:pt x="1811020" y="2150532"/>
                    <a:pt x="1805059" y="2156184"/>
                    <a:pt x="1800333" y="2162643"/>
                  </a:cubicBezTo>
                  <a:cubicBezTo>
                    <a:pt x="1796925" y="2167301"/>
                    <a:pt x="1793828" y="2172168"/>
                    <a:pt x="1790575" y="2176931"/>
                  </a:cubicBezTo>
                  <a:cubicBezTo>
                    <a:pt x="1784196" y="2186271"/>
                    <a:pt x="1774312" y="2192805"/>
                    <a:pt x="1766180" y="2200743"/>
                  </a:cubicBezTo>
                  <a:lnTo>
                    <a:pt x="1751544" y="2215031"/>
                  </a:lnTo>
                  <a:lnTo>
                    <a:pt x="1702754" y="2262656"/>
                  </a:lnTo>
                  <a:cubicBezTo>
                    <a:pt x="1694461" y="2270751"/>
                    <a:pt x="1682737" y="2274678"/>
                    <a:pt x="1673480" y="2281706"/>
                  </a:cubicBezTo>
                  <a:cubicBezTo>
                    <a:pt x="1668035" y="2285841"/>
                    <a:pt x="1664082" y="2291610"/>
                    <a:pt x="1658843" y="2295993"/>
                  </a:cubicBezTo>
                  <a:cubicBezTo>
                    <a:pt x="1652669" y="2301159"/>
                    <a:pt x="1645502" y="2305115"/>
                    <a:pt x="1639327" y="2310281"/>
                  </a:cubicBezTo>
                  <a:cubicBezTo>
                    <a:pt x="1614379" y="2331155"/>
                    <a:pt x="1633758" y="2316806"/>
                    <a:pt x="1614933" y="2338856"/>
                  </a:cubicBezTo>
                  <a:cubicBezTo>
                    <a:pt x="1602193" y="2353779"/>
                    <a:pt x="1597419" y="2358865"/>
                    <a:pt x="1596567" y="2359216"/>
                  </a:cubicBezTo>
                  <a:lnTo>
                    <a:pt x="1601680" y="2351250"/>
                  </a:lnTo>
                  <a:lnTo>
                    <a:pt x="1606188" y="2345286"/>
                  </a:lnTo>
                  <a:cubicBezTo>
                    <a:pt x="1607520" y="2343480"/>
                    <a:pt x="1604689" y="2347138"/>
                    <a:pt x="1601738" y="2351159"/>
                  </a:cubicBezTo>
                  <a:lnTo>
                    <a:pt x="1601680" y="2351250"/>
                  </a:lnTo>
                  <a:lnTo>
                    <a:pt x="1600562" y="2352729"/>
                  </a:lnTo>
                  <a:cubicBezTo>
                    <a:pt x="1597309" y="2357001"/>
                    <a:pt x="1592510" y="2363277"/>
                    <a:pt x="1585659" y="2372193"/>
                  </a:cubicBezTo>
                  <a:cubicBezTo>
                    <a:pt x="1574620" y="2386562"/>
                    <a:pt x="1559061" y="2397053"/>
                    <a:pt x="1546628" y="2410293"/>
                  </a:cubicBezTo>
                  <a:cubicBezTo>
                    <a:pt x="1514399" y="2444612"/>
                    <a:pt x="1546649" y="2415030"/>
                    <a:pt x="1522233" y="2443631"/>
                  </a:cubicBezTo>
                  <a:cubicBezTo>
                    <a:pt x="1517815" y="2448805"/>
                    <a:pt x="1511607" y="2452438"/>
                    <a:pt x="1507596" y="2457918"/>
                  </a:cubicBezTo>
                  <a:cubicBezTo>
                    <a:pt x="1503369" y="2463695"/>
                    <a:pt x="1501693" y="2470948"/>
                    <a:pt x="1497838" y="2476968"/>
                  </a:cubicBezTo>
                  <a:cubicBezTo>
                    <a:pt x="1476740" y="2509919"/>
                    <a:pt x="1487906" y="2482236"/>
                    <a:pt x="1478323" y="2510306"/>
                  </a:cubicBezTo>
                  <a:cubicBezTo>
                    <a:pt x="1456754" y="2541886"/>
                    <a:pt x="1482106" y="2506790"/>
                    <a:pt x="1453927" y="2538881"/>
                  </a:cubicBezTo>
                  <a:cubicBezTo>
                    <a:pt x="1444854" y="2549214"/>
                    <a:pt x="1437253" y="2560914"/>
                    <a:pt x="1429533" y="2572218"/>
                  </a:cubicBezTo>
                  <a:cubicBezTo>
                    <a:pt x="1420512" y="2585427"/>
                    <a:pt x="1410558" y="2598031"/>
                    <a:pt x="1400259" y="2610318"/>
                  </a:cubicBezTo>
                  <a:cubicBezTo>
                    <a:pt x="1376356" y="2638836"/>
                    <a:pt x="1395286" y="2610410"/>
                    <a:pt x="1366106" y="2638893"/>
                  </a:cubicBezTo>
                  <a:cubicBezTo>
                    <a:pt x="1321273" y="2682656"/>
                    <a:pt x="1379331" y="2635932"/>
                    <a:pt x="1336832" y="2672231"/>
                  </a:cubicBezTo>
                  <a:cubicBezTo>
                    <a:pt x="1328995" y="2678925"/>
                    <a:pt x="1320569" y="2684931"/>
                    <a:pt x="1312438" y="2691281"/>
                  </a:cubicBezTo>
                  <a:cubicBezTo>
                    <a:pt x="1299866" y="2701098"/>
                    <a:pt x="1290198" y="2714047"/>
                    <a:pt x="1278285" y="2724618"/>
                  </a:cubicBezTo>
                  <a:cubicBezTo>
                    <a:pt x="1272268" y="2729957"/>
                    <a:pt x="1264889" y="2733679"/>
                    <a:pt x="1258769" y="2738906"/>
                  </a:cubicBezTo>
                  <a:cubicBezTo>
                    <a:pt x="1251846" y="2744820"/>
                    <a:pt x="1246177" y="2752043"/>
                    <a:pt x="1239253" y="2757956"/>
                  </a:cubicBezTo>
                  <a:cubicBezTo>
                    <a:pt x="1233133" y="2763183"/>
                    <a:pt x="1225858" y="2767016"/>
                    <a:pt x="1219738" y="2772243"/>
                  </a:cubicBezTo>
                  <a:cubicBezTo>
                    <a:pt x="1212814" y="2778156"/>
                    <a:pt x="1207145" y="2785379"/>
                    <a:pt x="1200222" y="2791293"/>
                  </a:cubicBezTo>
                  <a:cubicBezTo>
                    <a:pt x="1194102" y="2796520"/>
                    <a:pt x="1186456" y="2799968"/>
                    <a:pt x="1180706" y="2805581"/>
                  </a:cubicBezTo>
                  <a:cubicBezTo>
                    <a:pt x="1176560" y="2809628"/>
                    <a:pt x="1174702" y="2815471"/>
                    <a:pt x="1170948" y="2819868"/>
                  </a:cubicBezTo>
                  <a:cubicBezTo>
                    <a:pt x="1166531" y="2825042"/>
                    <a:pt x="1160729" y="2828982"/>
                    <a:pt x="1156312" y="2834156"/>
                  </a:cubicBezTo>
                  <a:cubicBezTo>
                    <a:pt x="1152558" y="2838553"/>
                    <a:pt x="1150308" y="2844046"/>
                    <a:pt x="1146554" y="2848443"/>
                  </a:cubicBezTo>
                  <a:cubicBezTo>
                    <a:pt x="1142136" y="2853617"/>
                    <a:pt x="1136407" y="2857617"/>
                    <a:pt x="1131917" y="2862731"/>
                  </a:cubicBezTo>
                  <a:cubicBezTo>
                    <a:pt x="1126624" y="2868758"/>
                    <a:pt x="1122573" y="2875755"/>
                    <a:pt x="1117280" y="2881781"/>
                  </a:cubicBezTo>
                  <a:cubicBezTo>
                    <a:pt x="1112790" y="2886895"/>
                    <a:pt x="1107943" y="2891756"/>
                    <a:pt x="1102643" y="2896068"/>
                  </a:cubicBezTo>
                  <a:cubicBezTo>
                    <a:pt x="1098138" y="2899732"/>
                    <a:pt x="1091670" y="2901124"/>
                    <a:pt x="1088007" y="2905593"/>
                  </a:cubicBezTo>
                  <a:cubicBezTo>
                    <a:pt x="1084794" y="2909513"/>
                    <a:pt x="1084754" y="2915118"/>
                    <a:pt x="1083127" y="2919881"/>
                  </a:cubicBezTo>
                  <a:cubicBezTo>
                    <a:pt x="1074996" y="2929406"/>
                    <a:pt x="1067714" y="2939689"/>
                    <a:pt x="1058733" y="2948456"/>
                  </a:cubicBezTo>
                  <a:cubicBezTo>
                    <a:pt x="1054587" y="2952503"/>
                    <a:pt x="1048600" y="2954317"/>
                    <a:pt x="1044095" y="2957981"/>
                  </a:cubicBezTo>
                  <a:cubicBezTo>
                    <a:pt x="1038795" y="2962293"/>
                    <a:pt x="1034760" y="2967956"/>
                    <a:pt x="1029459" y="2972268"/>
                  </a:cubicBezTo>
                  <a:cubicBezTo>
                    <a:pt x="988713" y="3005413"/>
                    <a:pt x="1042935" y="2954349"/>
                    <a:pt x="1000185" y="2996081"/>
                  </a:cubicBezTo>
                  <a:cubicBezTo>
                    <a:pt x="988239" y="2999967"/>
                    <a:pt x="976584" y="3003011"/>
                    <a:pt x="966032" y="3010368"/>
                  </a:cubicBezTo>
                  <a:cubicBezTo>
                    <a:pt x="960417" y="3014283"/>
                    <a:pt x="957011" y="3020741"/>
                    <a:pt x="951396" y="3024656"/>
                  </a:cubicBezTo>
                  <a:cubicBezTo>
                    <a:pt x="911031" y="3052800"/>
                    <a:pt x="952938" y="3008487"/>
                    <a:pt x="912364" y="3057993"/>
                  </a:cubicBezTo>
                  <a:cubicBezTo>
                    <a:pt x="905859" y="3061168"/>
                    <a:pt x="899016" y="3063755"/>
                    <a:pt x="892848" y="3067518"/>
                  </a:cubicBezTo>
                  <a:cubicBezTo>
                    <a:pt x="885953" y="3071725"/>
                    <a:pt x="880099" y="3077403"/>
                    <a:pt x="873333" y="3081806"/>
                  </a:cubicBezTo>
                  <a:cubicBezTo>
                    <a:pt x="865442" y="3086941"/>
                    <a:pt x="857070" y="3091331"/>
                    <a:pt x="848937" y="3096093"/>
                  </a:cubicBezTo>
                  <a:cubicBezTo>
                    <a:pt x="836464" y="3103398"/>
                    <a:pt x="822178" y="3107520"/>
                    <a:pt x="809906" y="3115143"/>
                  </a:cubicBezTo>
                  <a:cubicBezTo>
                    <a:pt x="804085" y="3118759"/>
                    <a:pt x="800509" y="3125048"/>
                    <a:pt x="795269" y="3129431"/>
                  </a:cubicBezTo>
                  <a:cubicBezTo>
                    <a:pt x="789096" y="3134597"/>
                    <a:pt x="782259" y="3138956"/>
                    <a:pt x="775754" y="3143718"/>
                  </a:cubicBezTo>
                  <a:cubicBezTo>
                    <a:pt x="745917" y="3153427"/>
                    <a:pt x="776330" y="3141164"/>
                    <a:pt x="741601" y="3167531"/>
                  </a:cubicBezTo>
                  <a:cubicBezTo>
                    <a:pt x="734115" y="3173214"/>
                    <a:pt x="725337" y="3177056"/>
                    <a:pt x="717206" y="3181818"/>
                  </a:cubicBezTo>
                  <a:cubicBezTo>
                    <a:pt x="705373" y="3188748"/>
                    <a:pt x="698189" y="3201382"/>
                    <a:pt x="687933" y="3210393"/>
                  </a:cubicBezTo>
                  <a:cubicBezTo>
                    <a:pt x="679283" y="3217992"/>
                    <a:pt x="663964" y="3227579"/>
                    <a:pt x="653779" y="3234206"/>
                  </a:cubicBezTo>
                  <a:cubicBezTo>
                    <a:pt x="642297" y="3241678"/>
                    <a:pt x="635187" y="3254251"/>
                    <a:pt x="624506" y="3262781"/>
                  </a:cubicBezTo>
                  <a:cubicBezTo>
                    <a:pt x="592632" y="3288237"/>
                    <a:pt x="610772" y="3269484"/>
                    <a:pt x="585474" y="3281831"/>
                  </a:cubicBezTo>
                  <a:cubicBezTo>
                    <a:pt x="576993" y="3285971"/>
                    <a:pt x="569370" y="3291623"/>
                    <a:pt x="561080" y="3296118"/>
                  </a:cubicBezTo>
                  <a:cubicBezTo>
                    <a:pt x="554722" y="3299566"/>
                    <a:pt x="548069" y="3302468"/>
                    <a:pt x="541564" y="3305643"/>
                  </a:cubicBezTo>
                  <a:cubicBezTo>
                    <a:pt x="531075" y="3310763"/>
                    <a:pt x="522185" y="3318547"/>
                    <a:pt x="512290" y="3324693"/>
                  </a:cubicBezTo>
                  <a:cubicBezTo>
                    <a:pt x="500163" y="3332226"/>
                    <a:pt x="485091" y="3339844"/>
                    <a:pt x="473259" y="3348506"/>
                  </a:cubicBezTo>
                  <a:cubicBezTo>
                    <a:pt x="464928" y="3354605"/>
                    <a:pt x="456996" y="3361206"/>
                    <a:pt x="448864" y="3367556"/>
                  </a:cubicBezTo>
                  <a:cubicBezTo>
                    <a:pt x="427865" y="3374388"/>
                    <a:pt x="439216" y="3371100"/>
                    <a:pt x="414711" y="3377081"/>
                  </a:cubicBezTo>
                  <a:cubicBezTo>
                    <a:pt x="403334" y="3379858"/>
                    <a:pt x="395196" y="3389781"/>
                    <a:pt x="385438" y="3396131"/>
                  </a:cubicBezTo>
                  <a:cubicBezTo>
                    <a:pt x="373335" y="3404007"/>
                    <a:pt x="359214" y="3408449"/>
                    <a:pt x="346406" y="3415181"/>
                  </a:cubicBezTo>
                  <a:cubicBezTo>
                    <a:pt x="338057" y="3419570"/>
                    <a:pt x="330053" y="3424562"/>
                    <a:pt x="322011" y="3429468"/>
                  </a:cubicBezTo>
                  <a:cubicBezTo>
                    <a:pt x="317038" y="3432501"/>
                    <a:pt x="312619" y="3436433"/>
                    <a:pt x="307374" y="3438993"/>
                  </a:cubicBezTo>
                  <a:cubicBezTo>
                    <a:pt x="270531" y="3456975"/>
                    <a:pt x="294692" y="3440262"/>
                    <a:pt x="253705" y="3458043"/>
                  </a:cubicBezTo>
                  <a:cubicBezTo>
                    <a:pt x="247869" y="3460575"/>
                    <a:pt x="222174" y="3479938"/>
                    <a:pt x="219553" y="3481856"/>
                  </a:cubicBezTo>
                  <a:cubicBezTo>
                    <a:pt x="193790" y="3490238"/>
                    <a:pt x="209195" y="3483833"/>
                    <a:pt x="175642" y="3505668"/>
                  </a:cubicBezTo>
                  <a:cubicBezTo>
                    <a:pt x="169137" y="3507256"/>
                    <a:pt x="162673" y="3509011"/>
                    <a:pt x="156126" y="3510431"/>
                  </a:cubicBezTo>
                  <a:cubicBezTo>
                    <a:pt x="148031" y="3512187"/>
                    <a:pt x="139777" y="3513230"/>
                    <a:pt x="131732" y="3515193"/>
                  </a:cubicBezTo>
                  <a:cubicBezTo>
                    <a:pt x="121537" y="3517681"/>
                    <a:pt x="100158" y="3526569"/>
                    <a:pt x="92701" y="3529481"/>
                  </a:cubicBezTo>
                  <a:cubicBezTo>
                    <a:pt x="83151" y="3533210"/>
                    <a:pt x="72977" y="3535277"/>
                    <a:pt x="63427" y="3539006"/>
                  </a:cubicBezTo>
                  <a:cubicBezTo>
                    <a:pt x="56674" y="3541643"/>
                    <a:pt x="50515" y="3545556"/>
                    <a:pt x="43911" y="3548531"/>
                  </a:cubicBezTo>
                  <a:lnTo>
                    <a:pt x="0" y="3567581"/>
                  </a:lnTo>
                  <a:cubicBezTo>
                    <a:pt x="19516" y="3519956"/>
                    <a:pt x="17770" y="3510277"/>
                    <a:pt x="19516" y="3500906"/>
                  </a:cubicBezTo>
                  <a:cubicBezTo>
                    <a:pt x="21082" y="3492495"/>
                    <a:pt x="26198" y="3485098"/>
                    <a:pt x="29274" y="3477093"/>
                  </a:cubicBezTo>
                  <a:cubicBezTo>
                    <a:pt x="31080" y="3472393"/>
                    <a:pt x="32741" y="3467633"/>
                    <a:pt x="34153" y="3462806"/>
                  </a:cubicBezTo>
                  <a:cubicBezTo>
                    <a:pt x="39832" y="3443406"/>
                    <a:pt x="39510" y="3435562"/>
                    <a:pt x="48790" y="3415181"/>
                  </a:cubicBezTo>
                  <a:cubicBezTo>
                    <a:pt x="51171" y="3409950"/>
                    <a:pt x="55295" y="3405656"/>
                    <a:pt x="58547" y="3400893"/>
                  </a:cubicBezTo>
                  <a:lnTo>
                    <a:pt x="70535" y="3392118"/>
                  </a:lnTo>
                  <a:close/>
                </a:path>
              </a:pathLst>
            </a:cu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9DA1058F-E930-415E-BC4D-E77E2EDCF3C1}"/>
                </a:ext>
              </a:extLst>
            </p:cNvPr>
            <p:cNvSpPr/>
            <p:nvPr/>
          </p:nvSpPr>
          <p:spPr>
            <a:xfrm rot="10800000">
              <a:off x="3645918" y="2052636"/>
              <a:ext cx="1081709" cy="1895477"/>
            </a:xfrm>
            <a:custGeom>
              <a:avLst/>
              <a:gdLst>
                <a:gd name="connsiteX0" fmla="*/ 1079551 w 1081709"/>
                <a:gd name="connsiteY0" fmla="*/ 1895477 h 1895477"/>
                <a:gd name="connsiteX1" fmla="*/ 0 w 1081709"/>
                <a:gd name="connsiteY1" fmla="*/ 1895477 h 1895477"/>
                <a:gd name="connsiteX2" fmla="*/ 0 w 1081709"/>
                <a:gd name="connsiteY2" fmla="*/ 1504952 h 1895477"/>
                <a:gd name="connsiteX3" fmla="*/ 2160 w 1081709"/>
                <a:gd name="connsiteY3" fmla="*/ 1504952 h 1895477"/>
                <a:gd name="connsiteX4" fmla="*/ 1081709 w 1081709"/>
                <a:gd name="connsiteY4" fmla="*/ 0 h 1895477"/>
                <a:gd name="connsiteX5" fmla="*/ 1081709 w 1081709"/>
                <a:gd name="connsiteY5" fmla="*/ 1504954 h 1895477"/>
                <a:gd name="connsiteX6" fmla="*/ 1079551 w 1081709"/>
                <a:gd name="connsiteY6" fmla="*/ 1504954 h 189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709" h="1895477">
                  <a:moveTo>
                    <a:pt x="1079551" y="1895477"/>
                  </a:moveTo>
                  <a:lnTo>
                    <a:pt x="0" y="1895477"/>
                  </a:lnTo>
                  <a:lnTo>
                    <a:pt x="0" y="1504952"/>
                  </a:lnTo>
                  <a:lnTo>
                    <a:pt x="2160" y="1504952"/>
                  </a:lnTo>
                  <a:lnTo>
                    <a:pt x="1081709" y="0"/>
                  </a:lnTo>
                  <a:lnTo>
                    <a:pt x="1081709" y="1504954"/>
                  </a:lnTo>
                  <a:lnTo>
                    <a:pt x="1079551" y="150495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40000"/>
                  </a:srgbClr>
                </a:gs>
                <a:gs pos="100000">
                  <a:srgbClr val="00B050">
                    <a:alpha val="18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D27B580-D62D-4951-8A33-481E35C89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70" y="1376174"/>
              <a:ext cx="4867275" cy="4962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0F38030-5ED6-4BE4-A6F4-224D1E99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Changement d’état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4E62E-8C6A-41AA-A790-CF895507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E52CF4-D9BA-4148-AB75-6BC89E86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LC02 – Energie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EE97FC-076C-4B77-A2D7-2CE80044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23E233A-15CB-46E8-A9FD-FD485706B2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Diagramme d’état d’un corps pur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2CBB05-007A-446A-934E-C46AB545A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50" y="1560410"/>
            <a:ext cx="5910073" cy="48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0B703-4A85-47CD-B349-6F59EC5A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Changement d’état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4E51DE-7460-4DC7-98BE-B7FB41D3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6C39E1-9EC4-4D77-9316-207EFF9B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LC02 – Energie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1CE3A4-BD91-4CB6-95E3-9701872C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14F421A-707D-42ED-9D83-08534D130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Enthalpie de changement d’état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0DA73C99-EC1B-4A74-8656-580624DE1C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9879464"/>
                  </p:ext>
                </p:extLst>
              </p:nvPr>
            </p:nvGraphicFramePr>
            <p:xfrm>
              <a:off x="506437" y="1929773"/>
              <a:ext cx="10945838" cy="379577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051495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3643533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  <a:gridCol w="3250810">
                      <a:extLst>
                        <a:ext uri="{9D8B030D-6E8A-4147-A177-3AD203B41FA5}">
                          <a16:colId xmlns:a16="http://schemas.microsoft.com/office/drawing/2014/main" val="1282597810"/>
                        </a:ext>
                      </a:extLst>
                    </a:gridCol>
                  </a:tblGrid>
                  <a:tr h="806237">
                    <a:tc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fr-FR" sz="2400" b="1" i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0" dirty="0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z="2400" b="1" i="0" dirty="0" smtClean="0">
                                        <a:latin typeface="Cambria Math" panose="02040503050406030204" pitchFamily="18" charset="0"/>
                                      </a:rPr>
                                      <m:t>𝐟𝐮𝐬𝐢𝐨𝐧</m:t>
                                    </m:r>
                                  </m:sub>
                                </m:sSub>
                                <m: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𝐤𝐉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𝐤𝐠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400" b="1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fr-FR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0" dirty="0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z="2400" b="1" i="0" dirty="0" smtClean="0">
                                        <a:latin typeface="Cambria Math" panose="02040503050406030204" pitchFamily="18" charset="0"/>
                                      </a:rPr>
                                      <m:t>𝐯𝐚𝐩𝐨𝐫𝐢𝐬𝐚𝐭𝐢𝐨𝐧</m:t>
                                    </m:r>
                                  </m:sub>
                                </m:sSub>
                                <m: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𝐉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𝐤𝐠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400" b="1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Eau (H</a:t>
                          </a:r>
                          <a:r>
                            <a:rPr lang="fr-FR" sz="2400" b="1" baseline="-25000" dirty="0"/>
                            <a:t>2</a:t>
                          </a:r>
                          <a:r>
                            <a:rPr lang="fr-FR" sz="2400" b="1" dirty="0"/>
                            <a:t>O)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334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2265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Dioxyde de carbone (CO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400" b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184</m:t>
                                </m:r>
                              </m:oMath>
                            </m:oMathPara>
                          </a14:m>
                          <a:endParaRPr lang="fr-FR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574</m:t>
                                </m:r>
                              </m:oMath>
                            </m:oMathPara>
                          </a14:m>
                          <a:endParaRPr lang="fr-FR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122121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Ethanol (CH</a:t>
                          </a:r>
                          <a:r>
                            <a:rPr lang="fr-FR" sz="2400" b="1" baseline="-25000" dirty="0"/>
                            <a:t>3</a:t>
                          </a:r>
                          <a:r>
                            <a:rPr lang="fr-FR" sz="2400" b="1" baseline="0" dirty="0"/>
                            <a:t>CH</a:t>
                          </a:r>
                          <a:r>
                            <a:rPr lang="fr-FR" sz="2400" b="1" baseline="-25000" dirty="0"/>
                            <a:t>2</a:t>
                          </a:r>
                          <a:r>
                            <a:rPr lang="fr-FR" sz="2400" b="1" dirty="0"/>
                            <a:t>OH)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108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855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Diazote (N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25,7</m:t>
                                </m:r>
                              </m:oMath>
                            </m:oMathPara>
                          </a14:m>
                          <a:endParaRPr lang="fr-FR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fr-FR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Plomb (Pb)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871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6203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0DA73C99-EC1B-4A74-8656-580624DE1C9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9879464"/>
                  </p:ext>
                </p:extLst>
              </p:nvPr>
            </p:nvGraphicFramePr>
            <p:xfrm>
              <a:off x="506437" y="1929773"/>
              <a:ext cx="10945838" cy="3795777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051495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3643533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  <a:gridCol w="3250810">
                      <a:extLst>
                        <a:ext uri="{9D8B030D-6E8A-4147-A177-3AD203B41FA5}">
                          <a16:colId xmlns:a16="http://schemas.microsoft.com/office/drawing/2014/main" val="1282597810"/>
                        </a:ext>
                      </a:extLst>
                    </a:gridCol>
                  </a:tblGrid>
                  <a:tr h="806237">
                    <a:tc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752" r="-89799" b="-377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752" r="-750" b="-377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Eau (H</a:t>
                          </a:r>
                          <a:r>
                            <a:rPr lang="fr-FR" sz="2400" b="1" baseline="-25000" dirty="0"/>
                            <a:t>2</a:t>
                          </a:r>
                          <a:r>
                            <a:rPr lang="fr-FR" sz="2400" b="1" dirty="0"/>
                            <a:t>O)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136735" r="-89799" b="-4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136735" r="-750" b="-4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Dioxyde de carbone (CO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400" b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236735" r="-89799" b="-3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236735" r="-750" b="-3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122121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Ethanol (CH</a:t>
                          </a:r>
                          <a:r>
                            <a:rPr lang="fr-FR" sz="2400" b="1" baseline="-25000" dirty="0"/>
                            <a:t>3</a:t>
                          </a:r>
                          <a:r>
                            <a:rPr lang="fr-FR" sz="2400" b="1" baseline="0" dirty="0"/>
                            <a:t>CH</a:t>
                          </a:r>
                          <a:r>
                            <a:rPr lang="fr-FR" sz="2400" b="1" baseline="-25000" dirty="0"/>
                            <a:t>2</a:t>
                          </a:r>
                          <a:r>
                            <a:rPr lang="fr-FR" sz="2400" b="1" dirty="0"/>
                            <a:t>OH)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336735" r="-89799" b="-2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336735" r="-750" b="-2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Diazote (N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432323" r="-89799" b="-1101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432323" r="-750" b="-1101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Plomb (Pb)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371" t="-537755" r="-89799" b="-11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148" t="-537755" r="-750" b="-11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6203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49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21DFE-1E5E-4311-AE69-D9789C36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Enthalpie des transformations chimiques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E7CEEF-3A81-42AF-BB4B-C2B7150A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6E2057-2756-4D23-B32F-B31F1862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LC02 – Energie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345B37-8595-4A35-888A-88A597B1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F641D9A-DA58-45C4-81A1-AD8FE2703D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Enthalpie standard de 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99C7116D-7203-46F4-87F6-3AF6FCAD724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3500176"/>
                  </p:ext>
                </p:extLst>
              </p:nvPr>
            </p:nvGraphicFramePr>
            <p:xfrm>
              <a:off x="1957056" y="2034356"/>
              <a:ext cx="8060788" cy="319786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700898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3359890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</a:tblGrid>
                  <a:tr h="806237">
                    <a:tc>
                      <a:txBody>
                        <a:bodyPr/>
                        <a:lstStyle/>
                        <a:p>
                          <a:pPr algn="ctr"/>
                          <a:endParaRPr lang="fr-FR" sz="32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3200" b="1" i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200" b="1" i="0" dirty="0" smtClean="0"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fr-FR" sz="3200" b="1" i="0" dirty="0" smtClean="0"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sz="3200" b="1" i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3200" b="1" i="0" dirty="0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p>
                                    <m:r>
                                      <a:rPr lang="fr-FR" sz="3200" b="1" i="0" dirty="0" smtClean="0">
                                        <a:latin typeface="Cambria Math" panose="02040503050406030204" pitchFamily="18" charset="0"/>
                                      </a:rPr>
                                      <m:t>𝐨</m:t>
                                    </m:r>
                                  </m:sup>
                                </m:sSup>
                                <m:r>
                                  <a:rPr lang="fr-FR" sz="32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3200" b="1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3200" b="1" i="0" dirty="0" smtClean="0">
                                    <a:latin typeface="Cambria Math" panose="02040503050406030204" pitchFamily="18" charset="0"/>
                                  </a:rPr>
                                  <m:t>𝐤𝐉</m:t>
                                </m:r>
                                <m:r>
                                  <a:rPr lang="fr-FR" sz="3200" b="1" i="0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3200" b="1" i="0" dirty="0" smtClean="0">
                                    <a:latin typeface="Cambria Math" panose="02040503050406030204" pitchFamily="18" charset="0"/>
                                  </a:rPr>
                                  <m:t>𝐤𝐠</m:t>
                                </m:r>
                                <m:r>
                                  <a:rPr lang="fr-FR" sz="3200" b="1" i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3200" b="1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200" b="1" dirty="0"/>
                            <a:t>Eau (H</a:t>
                          </a:r>
                          <a:r>
                            <a:rPr lang="fr-FR" sz="3200" b="1" baseline="-25000" dirty="0"/>
                            <a:t>2</a:t>
                          </a:r>
                          <a:r>
                            <a:rPr lang="fr-FR" sz="3200" b="1" dirty="0"/>
                            <a:t>O)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3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3200" b="1" i="1" dirty="0" smtClean="0">
                                    <a:latin typeface="Cambria Math" panose="02040503050406030204" pitchFamily="18" charset="0"/>
                                  </a:rPr>
                                  <m:t>𝟐𝟒𝟏</m:t>
                                </m:r>
                                <m:r>
                                  <a:rPr lang="fr-FR" sz="3200" b="1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32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fr-FR" sz="3200" b="1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Dioxyde de carbone (CO</a:t>
                          </a:r>
                          <a:r>
                            <a:rPr lang="fr-FR" sz="32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3200" b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3200" b="1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fr-FR" sz="3200" b="1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𝟑𝟗𝟑</m:t>
                                </m:r>
                                <m:r>
                                  <a:rPr lang="fr-FR" sz="3200" b="1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fr-FR" sz="3200" b="1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fr-FR" sz="32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122121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200" b="1" dirty="0"/>
                            <a:t>Propane (C</a:t>
                          </a:r>
                          <a:r>
                            <a:rPr lang="fr-FR" sz="3200" b="1" baseline="-25000" dirty="0"/>
                            <a:t>3</a:t>
                          </a:r>
                          <a:r>
                            <a:rPr lang="fr-FR" sz="3200" b="1" dirty="0"/>
                            <a:t>H</a:t>
                          </a:r>
                          <a:r>
                            <a:rPr lang="fr-FR" sz="3200" b="1" baseline="-25000" dirty="0"/>
                            <a:t>8</a:t>
                          </a:r>
                          <a:r>
                            <a:rPr lang="fr-FR" sz="3200" b="1" dirty="0"/>
                            <a:t>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3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3200" b="1" i="1" dirty="0" smtClean="0">
                                    <a:latin typeface="Cambria Math" panose="02040503050406030204" pitchFamily="18" charset="0"/>
                                  </a:rPr>
                                  <m:t>𝟏𝟎𝟑</m:t>
                                </m:r>
                                <m:r>
                                  <a:rPr lang="fr-FR" sz="3200" b="1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3200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fr-FR" sz="3200" b="1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Dioxygène (O</a:t>
                          </a:r>
                          <a:r>
                            <a:rPr lang="fr-FR" sz="32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3200" b="1" kern="1200" dirty="0">
                              <a:solidFill>
                                <a:schemeClr val="dk1"/>
                              </a:solidFill>
                              <a:ea typeface="+mn-ea"/>
                              <a:cs typeface="+mn-cs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fr-FR" sz="3200" b="1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lang="fr-FR" sz="3200" b="1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fr-FR" sz="3200" b="1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oMath>
                          </a14:m>
                          <a:endParaRPr lang="fr-FR" sz="32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99C7116D-7203-46F4-87F6-3AF6FCAD724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3500176"/>
                  </p:ext>
                </p:extLst>
              </p:nvPr>
            </p:nvGraphicFramePr>
            <p:xfrm>
              <a:off x="1957056" y="2034356"/>
              <a:ext cx="8060788" cy="319786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700898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3359890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</a:tblGrid>
                  <a:tr h="806237">
                    <a:tc>
                      <a:txBody>
                        <a:bodyPr/>
                        <a:lstStyle/>
                        <a:p>
                          <a:pPr algn="ctr"/>
                          <a:endParaRPr lang="fr-FR" sz="32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472" t="-752" r="-726" b="-318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200" b="1" dirty="0"/>
                            <a:t>Eau (H</a:t>
                          </a:r>
                          <a:r>
                            <a:rPr lang="fr-FR" sz="3200" b="1" baseline="-25000" dirty="0"/>
                            <a:t>2</a:t>
                          </a:r>
                          <a:r>
                            <a:rPr lang="fr-FR" sz="3200" b="1" dirty="0"/>
                            <a:t>O)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472" t="-136735" r="-726" b="-332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Dioxyde de carbone (CO</a:t>
                          </a:r>
                          <a:r>
                            <a:rPr lang="fr-FR" sz="32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3200" b="1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472" t="-236735" r="-726" b="-232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122121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200" b="1" dirty="0"/>
                            <a:t>Propane (C</a:t>
                          </a:r>
                          <a:r>
                            <a:rPr lang="fr-FR" sz="3200" b="1" baseline="-25000" dirty="0"/>
                            <a:t>3</a:t>
                          </a:r>
                          <a:r>
                            <a:rPr lang="fr-FR" sz="3200" b="1" dirty="0"/>
                            <a:t>H</a:t>
                          </a:r>
                          <a:r>
                            <a:rPr lang="fr-FR" sz="3200" b="1" baseline="-25000" dirty="0"/>
                            <a:t>8</a:t>
                          </a:r>
                          <a:r>
                            <a:rPr lang="fr-FR" sz="3200" b="1" dirty="0"/>
                            <a:t>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472" t="-333333" r="-726" b="-1303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597908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Dioxygène (O</a:t>
                          </a:r>
                          <a:r>
                            <a:rPr lang="fr-FR" sz="32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472" t="-437755" r="-726" b="-31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458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92DE2-C105-44B5-849A-BF0687E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Transferts thermiques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7E732D-B886-4CB9-B3C3-F3E97844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A477BA-A178-42F2-9958-30F4EBBE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LC02 – Energie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BA50B5-5529-4833-8DAF-EF78E953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78CB78B-DFD5-4771-BAAF-52B50F6F5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Pouvoir calorifique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6D841EC6-1247-413D-9C88-14B50EA14D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3407782"/>
                  </p:ext>
                </p:extLst>
              </p:nvPr>
            </p:nvGraphicFramePr>
            <p:xfrm>
              <a:off x="1423656" y="1571436"/>
              <a:ext cx="9127588" cy="45720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323035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3804553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</a:tblGrid>
                  <a:tr h="397995">
                    <a:tc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𝐏𝐂</m:t>
                                </m:r>
                                <m: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𝐌𝐉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𝐤𝐠</m:t>
                                </m:r>
                                <m:r>
                                  <a:rPr lang="fr-FR" sz="2400" b="1" i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2400" b="1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3840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Dihydrogène (H</a:t>
                          </a:r>
                          <a:r>
                            <a:rPr lang="fr-FR" sz="2400" b="1" baseline="-25000" dirty="0"/>
                            <a:t>2</a:t>
                          </a:r>
                          <a:r>
                            <a:rPr lang="fr-FR" sz="2400" b="1" dirty="0"/>
                            <a:t>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1" dirty="0" smtClean="0">
                                    <a:latin typeface="Cambria Math" panose="02040503050406030204" pitchFamily="18" charset="0"/>
                                  </a:rPr>
                                  <m:t>𝟏𝟒𝟑</m:t>
                                </m:r>
                              </m:oMath>
                            </m:oMathPara>
                          </a14:m>
                          <a:endParaRPr lang="fr-FR" sz="2400" b="1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38401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Essence</a:t>
                          </a:r>
                          <a:endParaRPr lang="fr-FR" sz="2400" b="1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𝟒𝟕</m:t>
                                </m:r>
                                <m:r>
                                  <a:rPr lang="fr-FR" sz="2400" b="1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fr-FR" sz="2400" b="1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fr-FR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122121"/>
                      </a:ext>
                    </a:extLst>
                  </a:tr>
                  <a:tr h="3840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Gazole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1" dirty="0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  <m:r>
                                  <a:rPr lang="fr-FR" sz="2400" b="1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400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fr-FR" sz="2400" b="1" dirty="0"/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38401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Ethanol (CH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OH)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𝟐𝟗</m:t>
                                </m:r>
                                <m:r>
                                  <a:rPr lang="fr-FR" sz="2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fr-FR" sz="2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fr-FR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  <a:tr h="38401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Propane (C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  <m:r>
                                  <a:rPr lang="fr-FR" sz="2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fr-FR" sz="2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𝟑𝟓</m:t>
                                </m:r>
                              </m:oMath>
                            </m:oMathPara>
                          </a14:m>
                          <a:endParaRPr lang="fr-FR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0488"/>
                      </a:ext>
                    </a:extLst>
                  </a:tr>
                  <a:tr h="38401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Butane (C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𝟒𝟗</m:t>
                                </m:r>
                                <m:r>
                                  <a:rPr lang="fr-FR" sz="2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fr-FR" sz="2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𝟓𝟏</m:t>
                                </m:r>
                              </m:oMath>
                            </m:oMathPara>
                          </a14:m>
                          <a:endParaRPr lang="fr-FR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39977"/>
                      </a:ext>
                    </a:extLst>
                  </a:tr>
                  <a:tr h="38401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Bois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fr-FR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4670950"/>
                      </a:ext>
                    </a:extLst>
                  </a:tr>
                  <a:tr h="38401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Charbon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𝟏𝟓</m:t>
                                </m:r>
                                <m:r>
                                  <a:rPr lang="fr-FR" sz="2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fr-FR" sz="2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𝟐𝟕</m:t>
                                </m:r>
                              </m:oMath>
                            </m:oMathPara>
                          </a14:m>
                          <a:endParaRPr lang="fr-FR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81068"/>
                      </a:ext>
                    </a:extLst>
                  </a:tr>
                  <a:tr h="38401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Acide stéarique (C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17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35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COOH)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1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</m:t>
                                </m:r>
                                <m:r>
                                  <a:rPr lang="fr-FR" sz="2400" b="1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fr-FR" sz="2400" b="1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fr-FR" sz="2400" b="1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fr-FR" sz="24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436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6D841EC6-1247-413D-9C88-14B50EA14D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3407782"/>
                  </p:ext>
                </p:extLst>
              </p:nvPr>
            </p:nvGraphicFramePr>
            <p:xfrm>
              <a:off x="1423656" y="1571436"/>
              <a:ext cx="9127588" cy="45720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323035">
                      <a:extLst>
                        <a:ext uri="{9D8B030D-6E8A-4147-A177-3AD203B41FA5}">
                          <a16:colId xmlns:a16="http://schemas.microsoft.com/office/drawing/2014/main" val="2307040358"/>
                        </a:ext>
                      </a:extLst>
                    </a:gridCol>
                    <a:gridCol w="3804553">
                      <a:extLst>
                        <a:ext uri="{9D8B030D-6E8A-4147-A177-3AD203B41FA5}">
                          <a16:colId xmlns:a16="http://schemas.microsoft.com/office/drawing/2014/main" val="383088318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fr-FR" sz="2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224" t="-1333" r="-801" b="-9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1384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Dihydrogène (H</a:t>
                          </a:r>
                          <a:r>
                            <a:rPr lang="fr-FR" sz="2400" b="1" baseline="-25000" dirty="0"/>
                            <a:t>2</a:t>
                          </a:r>
                          <a:r>
                            <a:rPr lang="fr-FR" sz="2400" b="1" dirty="0"/>
                            <a:t>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224" t="-101333" r="-801" b="-8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449269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Essence</a:t>
                          </a:r>
                          <a:endParaRPr lang="fr-FR" sz="2400" b="1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224" t="-201333" r="-801" b="-7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1221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400" b="1" dirty="0"/>
                            <a:t>Gazole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224" t="-301333" r="-801" b="-6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41913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Ethanol (CH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OH)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224" t="-396053" r="-801" b="-52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010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Propane (C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224" t="-502667" r="-801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048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Butane (C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224" t="-602667" r="-801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3997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Bois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224" t="-702667" r="-801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46709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Charbon</a:t>
                          </a:r>
                        </a:p>
                      </a:txBody>
                      <a:tcPr anchor="ctr">
                        <a:solidFill>
                          <a:srgbClr val="E0F3F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224" t="-802667" r="-801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810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Acide stéarique (C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17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</a:t>
                          </a:r>
                          <a:r>
                            <a:rPr lang="fr-FR" sz="2400" b="1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35</a:t>
                          </a:r>
                          <a:r>
                            <a:rPr lang="fr-FR" sz="24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COOH)</a:t>
                          </a:r>
                        </a:p>
                      </a:txBody>
                      <a:tcPr anchor="ctr">
                        <a:solidFill>
                          <a:srgbClr val="C3E4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224" t="-902667" r="-801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2436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811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E1772-DDEE-45DB-B578-1DFFB6F6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Transferts thermiques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33DBA3-8AFD-4F29-9BC8-CCFA531B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28AA8B-C749-48AC-AF0A-C1C2D7D6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LC02 – Energie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B64375-7018-4F2B-9E04-E0487732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FF8F68C-FCBA-4937-82C6-622C19F3A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Pouvoir calorifique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73909C4-DE9B-4E2F-BEA7-1422174262AA}"/>
              </a:ext>
            </a:extLst>
          </p:cNvPr>
          <p:cNvGrpSpPr/>
          <p:nvPr/>
        </p:nvGrpSpPr>
        <p:grpSpPr>
          <a:xfrm>
            <a:off x="621102" y="1496723"/>
            <a:ext cx="4827420" cy="4722408"/>
            <a:chOff x="3379320" y="1400295"/>
            <a:chExt cx="4827420" cy="4722408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F8F458AB-6331-4778-9ACC-EEFB269E11CE}"/>
                </a:ext>
              </a:extLst>
            </p:cNvPr>
            <p:cNvGrpSpPr/>
            <p:nvPr/>
          </p:nvGrpSpPr>
          <p:grpSpPr>
            <a:xfrm>
              <a:off x="4793064" y="4924656"/>
              <a:ext cx="1302936" cy="1198047"/>
              <a:chOff x="4618894" y="4575694"/>
              <a:chExt cx="1302936" cy="1198047"/>
            </a:xfrm>
          </p:grpSpPr>
          <p:sp>
            <p:nvSpPr>
              <p:cNvPr id="11" name="Organigramme : Disque magnétique 10">
                <a:extLst>
                  <a:ext uri="{FF2B5EF4-FFF2-40B4-BE49-F238E27FC236}">
                    <a16:creationId xmlns:a16="http://schemas.microsoft.com/office/drawing/2014/main" id="{ECF32703-1F43-4727-9FDE-8A2D67BB08FF}"/>
                  </a:ext>
                </a:extLst>
              </p:cNvPr>
              <p:cNvSpPr/>
              <p:nvPr/>
            </p:nvSpPr>
            <p:spPr>
              <a:xfrm>
                <a:off x="4618894" y="4965437"/>
                <a:ext cx="1302936" cy="808304"/>
              </a:xfrm>
              <a:prstGeom prst="flowChartMagneticDisk">
                <a:avLst/>
              </a:prstGeom>
              <a:solidFill>
                <a:srgbClr val="FEECB8"/>
              </a:solidFill>
              <a:ln w="38100">
                <a:solidFill>
                  <a:srgbClr val="906B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3A3BDF69-49CA-47DC-B5AA-D7CDC0051E6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4584" y="4575694"/>
                <a:ext cx="571556" cy="571556"/>
                <a:chOff x="2944553" y="5154427"/>
                <a:chExt cx="792000" cy="792000"/>
              </a:xfrm>
            </p:grpSpPr>
            <p:sp>
              <p:nvSpPr>
                <p:cNvPr id="9" name="Larme 8">
                  <a:extLst>
                    <a:ext uri="{FF2B5EF4-FFF2-40B4-BE49-F238E27FC236}">
                      <a16:creationId xmlns:a16="http://schemas.microsoft.com/office/drawing/2014/main" id="{469A34DA-9E14-48AC-8F00-2FEAF54EC6DA}"/>
                    </a:ext>
                  </a:extLst>
                </p:cNvPr>
                <p:cNvSpPr/>
                <p:nvPr/>
              </p:nvSpPr>
              <p:spPr>
                <a:xfrm rot="18900000">
                  <a:off x="2944553" y="5154427"/>
                  <a:ext cx="792000" cy="792000"/>
                </a:xfrm>
                <a:prstGeom prst="teardrop">
                  <a:avLst>
                    <a:gd name="adj" fmla="val 125751"/>
                  </a:avLst>
                </a:prstGeom>
                <a:solidFill>
                  <a:srgbClr val="FF0000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Larme 9">
                  <a:extLst>
                    <a:ext uri="{FF2B5EF4-FFF2-40B4-BE49-F238E27FC236}">
                      <a16:creationId xmlns:a16="http://schemas.microsoft.com/office/drawing/2014/main" id="{6EA7BB5E-8098-40FC-A4F6-F529D3B2B820}"/>
                    </a:ext>
                  </a:extLst>
                </p:cNvPr>
                <p:cNvSpPr/>
                <p:nvPr/>
              </p:nvSpPr>
              <p:spPr>
                <a:xfrm rot="18900000">
                  <a:off x="3088553" y="5394221"/>
                  <a:ext cx="504000" cy="504000"/>
                </a:xfrm>
                <a:prstGeom prst="teardrop">
                  <a:avLst>
                    <a:gd name="adj" fmla="val 125751"/>
                  </a:avLst>
                </a:prstGeom>
                <a:solidFill>
                  <a:srgbClr val="FFFF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DDFF31-7FA9-4B44-8E0C-265F3570E22D}"/>
                </a:ext>
              </a:extLst>
            </p:cNvPr>
            <p:cNvSpPr/>
            <p:nvPr/>
          </p:nvSpPr>
          <p:spPr>
            <a:xfrm>
              <a:off x="4530131" y="2004087"/>
              <a:ext cx="1828800" cy="24819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EB3E1E-95D3-4AEB-AE68-4CDB7E3DB7AB}"/>
                </a:ext>
              </a:extLst>
            </p:cNvPr>
            <p:cNvSpPr/>
            <p:nvPr/>
          </p:nvSpPr>
          <p:spPr>
            <a:xfrm>
              <a:off x="4545875" y="2886081"/>
              <a:ext cx="1792800" cy="15816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C0C050-CF36-475F-A497-34AF1917CCB8}"/>
                </a:ext>
              </a:extLst>
            </p:cNvPr>
            <p:cNvSpPr/>
            <p:nvPr/>
          </p:nvSpPr>
          <p:spPr>
            <a:xfrm>
              <a:off x="4654550" y="1854200"/>
              <a:ext cx="298450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5797F-9BF0-452B-870C-AD981953178D}"/>
                </a:ext>
              </a:extLst>
            </p:cNvPr>
            <p:cNvSpPr/>
            <p:nvPr/>
          </p:nvSpPr>
          <p:spPr>
            <a:xfrm>
              <a:off x="5842334" y="1861211"/>
              <a:ext cx="298450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8560011B-6133-47F6-9DA9-F82F06E6A8D0}"/>
                </a:ext>
              </a:extLst>
            </p:cNvPr>
            <p:cNvGrpSpPr/>
            <p:nvPr/>
          </p:nvGrpSpPr>
          <p:grpSpPr>
            <a:xfrm>
              <a:off x="5823728" y="1498096"/>
              <a:ext cx="324000" cy="2853693"/>
              <a:chOff x="5823728" y="1574296"/>
              <a:chExt cx="324000" cy="2853693"/>
            </a:xfrm>
          </p:grpSpPr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325F11FC-277B-4841-A28D-38CE3BB30B57}"/>
                  </a:ext>
                </a:extLst>
              </p:cNvPr>
              <p:cNvSpPr/>
              <p:nvPr/>
            </p:nvSpPr>
            <p:spPr>
              <a:xfrm>
                <a:off x="5823728" y="1574296"/>
                <a:ext cx="324000" cy="2853693"/>
              </a:xfrm>
              <a:custGeom>
                <a:avLst/>
                <a:gdLst>
                  <a:gd name="connsiteX0" fmla="*/ 121704 w 324000"/>
                  <a:gd name="connsiteY0" fmla="*/ 0 h 2853693"/>
                  <a:gd name="connsiteX1" fmla="*/ 223868 w 324000"/>
                  <a:gd name="connsiteY1" fmla="*/ 0 h 2853693"/>
                  <a:gd name="connsiteX2" fmla="*/ 272272 w 324000"/>
                  <a:gd name="connsiteY2" fmla="*/ 48404 h 2853693"/>
                  <a:gd name="connsiteX3" fmla="*/ 272272 w 324000"/>
                  <a:gd name="connsiteY3" fmla="*/ 2574257 h 2853693"/>
                  <a:gd name="connsiteX4" fmla="*/ 276551 w 324000"/>
                  <a:gd name="connsiteY4" fmla="*/ 2577142 h 2853693"/>
                  <a:gd name="connsiteX5" fmla="*/ 324000 w 324000"/>
                  <a:gd name="connsiteY5" fmla="*/ 2691693 h 2853693"/>
                  <a:gd name="connsiteX6" fmla="*/ 162000 w 324000"/>
                  <a:gd name="connsiteY6" fmla="*/ 2853693 h 2853693"/>
                  <a:gd name="connsiteX7" fmla="*/ 0 w 324000"/>
                  <a:gd name="connsiteY7" fmla="*/ 2691693 h 2853693"/>
                  <a:gd name="connsiteX8" fmla="*/ 47449 w 324000"/>
                  <a:gd name="connsiteY8" fmla="*/ 2577142 h 2853693"/>
                  <a:gd name="connsiteX9" fmla="*/ 73300 w 324000"/>
                  <a:gd name="connsiteY9" fmla="*/ 2559712 h 2853693"/>
                  <a:gd name="connsiteX10" fmla="*/ 73300 w 324000"/>
                  <a:gd name="connsiteY10" fmla="*/ 48404 h 2853693"/>
                  <a:gd name="connsiteX11" fmla="*/ 121704 w 324000"/>
                  <a:gd name="connsiteY11" fmla="*/ 0 h 2853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4000" h="2853693">
                    <a:moveTo>
                      <a:pt x="121704" y="0"/>
                    </a:moveTo>
                    <a:lnTo>
                      <a:pt x="223868" y="0"/>
                    </a:lnTo>
                    <a:cubicBezTo>
                      <a:pt x="250601" y="0"/>
                      <a:pt x="272272" y="21671"/>
                      <a:pt x="272272" y="48404"/>
                    </a:cubicBezTo>
                    <a:lnTo>
                      <a:pt x="272272" y="2574257"/>
                    </a:lnTo>
                    <a:lnTo>
                      <a:pt x="276551" y="2577142"/>
                    </a:lnTo>
                    <a:cubicBezTo>
                      <a:pt x="305868" y="2606458"/>
                      <a:pt x="324000" y="2646958"/>
                      <a:pt x="324000" y="2691693"/>
                    </a:cubicBezTo>
                    <a:cubicBezTo>
                      <a:pt x="324000" y="2781163"/>
                      <a:pt x="251470" y="2853693"/>
                      <a:pt x="162000" y="2853693"/>
                    </a:cubicBezTo>
                    <a:cubicBezTo>
                      <a:pt x="72530" y="2853693"/>
                      <a:pt x="0" y="2781163"/>
                      <a:pt x="0" y="2691693"/>
                    </a:cubicBezTo>
                    <a:cubicBezTo>
                      <a:pt x="0" y="2646958"/>
                      <a:pt x="18132" y="2606458"/>
                      <a:pt x="47449" y="2577142"/>
                    </a:cubicBezTo>
                    <a:lnTo>
                      <a:pt x="73300" y="2559712"/>
                    </a:lnTo>
                    <a:lnTo>
                      <a:pt x="73300" y="48404"/>
                    </a:lnTo>
                    <a:cubicBezTo>
                      <a:pt x="73300" y="21671"/>
                      <a:pt x="94971" y="0"/>
                      <a:pt x="1217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29EC3F-0288-4318-9238-D1A2FCD92C6E}"/>
                  </a:ext>
                </a:extLst>
              </p:cNvPr>
              <p:cNvSpPr/>
              <p:nvPr/>
            </p:nvSpPr>
            <p:spPr>
              <a:xfrm>
                <a:off x="5961108" y="2259723"/>
                <a:ext cx="72900" cy="19420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895637C8-432A-4026-9A66-E94E6566098C}"/>
                  </a:ext>
                </a:extLst>
              </p:cNvPr>
              <p:cNvSpPr/>
              <p:nvPr/>
            </p:nvSpPr>
            <p:spPr>
              <a:xfrm>
                <a:off x="5902574" y="4181860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25DECAED-07DE-4685-B9EC-554AB7CF74D2}"/>
                </a:ext>
              </a:extLst>
            </p:cNvPr>
            <p:cNvSpPr/>
            <p:nvPr/>
          </p:nvSpPr>
          <p:spPr>
            <a:xfrm rot="20874541">
              <a:off x="4961357" y="1400295"/>
              <a:ext cx="114300" cy="298267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60D2C9-56A5-4650-B55E-42BC441D20A5}"/>
                </a:ext>
              </a:extLst>
            </p:cNvPr>
            <p:cNvSpPr txBox="1"/>
            <p:nvPr/>
          </p:nvSpPr>
          <p:spPr>
            <a:xfrm>
              <a:off x="3379320" y="1420136"/>
              <a:ext cx="1554480" cy="40552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400" baseline="0" dirty="0"/>
                <a:t>Agitateur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A66E4CD-53B9-4D65-943C-CE6992C4D6CB}"/>
                </a:ext>
              </a:extLst>
            </p:cNvPr>
            <p:cNvSpPr txBox="1"/>
            <p:nvPr/>
          </p:nvSpPr>
          <p:spPr>
            <a:xfrm>
              <a:off x="6096000" y="1533194"/>
              <a:ext cx="2110740" cy="40552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400" baseline="0" dirty="0"/>
                <a:t>Thermomètre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080EBCB3-F691-4B50-963F-42AD2170B3EB}"/>
                </a:ext>
              </a:extLst>
            </p:cNvPr>
            <p:cNvSpPr txBox="1"/>
            <p:nvPr/>
          </p:nvSpPr>
          <p:spPr>
            <a:xfrm>
              <a:off x="5162388" y="3001142"/>
              <a:ext cx="661340" cy="40552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400" baseline="0" dirty="0"/>
                <a:t>Eau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935ACD5D-6114-45BD-9C39-189A5572A29E}"/>
                  </a:ext>
                </a:extLst>
              </p:cNvPr>
              <p:cNvSpPr txBox="1"/>
              <p:nvPr/>
            </p:nvSpPr>
            <p:spPr>
              <a:xfrm>
                <a:off x="8057889" y="1684124"/>
                <a:ext cx="3573780" cy="1645681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 fontScale="70000" lnSpcReduction="20000"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eau</m:t>
                          </m:r>
                        </m:sub>
                      </m:sSub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=4,18 </m:t>
                      </m:r>
                      <m:r>
                        <m:rPr>
                          <m:sty m:val="p"/>
                        </m:rPr>
                        <a:rPr lang="fr-FR" sz="3600" b="0" i="0" baseline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3600" b="0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3600" b="0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3600" b="0" baseline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al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0,90</m:t>
                      </m:r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3600" b="0" i="0" baseline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3600" b="0" baseline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ver</m:t>
                          </m:r>
                        </m:sub>
                      </m:sSub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73</m:t>
                      </m:r>
                      <m:r>
                        <a:rPr lang="fr-FR" sz="3600" b="0" i="1" baseline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3600" b="0" i="0" baseline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sz="3600" b="0" i="0" baseline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3600" b="0" i="1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fr-FR" sz="3600" b="0" i="0" baseline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3600" baseline="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935ACD5D-6114-45BD-9C39-189A5572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889" y="1684124"/>
                <a:ext cx="3573780" cy="16456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ZoneTexte 33">
            <a:extLst>
              <a:ext uri="{FF2B5EF4-FFF2-40B4-BE49-F238E27FC236}">
                <a16:creationId xmlns:a16="http://schemas.microsoft.com/office/drawing/2014/main" id="{51095BC8-0431-4A41-BD0B-E61D6A41F59E}"/>
              </a:ext>
            </a:extLst>
          </p:cNvPr>
          <p:cNvSpPr txBox="1"/>
          <p:nvPr/>
        </p:nvSpPr>
        <p:spPr>
          <a:xfrm>
            <a:off x="621102" y="2421883"/>
            <a:ext cx="1554480" cy="4055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fr-FR" sz="2400" baseline="0" dirty="0"/>
              <a:t>Canette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B0169AB6-5CBD-427B-8807-0F5BFAB843E3}"/>
                  </a:ext>
                </a:extLst>
              </p:cNvPr>
              <p:cNvSpPr txBox="1"/>
              <p:nvPr/>
            </p:nvSpPr>
            <p:spPr>
              <a:xfrm>
                <a:off x="5452071" y="4152646"/>
                <a:ext cx="3649465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0" baseline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fr-FR" sz="2400" b="1" i="0" baseline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sub>
                      </m:sSub>
                      <m:sSubSup>
                        <m:sSubSupPr>
                          <m:ctrlPr>
                            <a:rPr lang="fr-FR" sz="2400" b="1" i="0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1" i="1" baseline="0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sz="2400" b="1" i="0" baseline="0" smtClean="0">
                              <a:latin typeface="Cambria Math" panose="02040503050406030204" pitchFamily="18" charset="0"/>
                            </a:rPr>
                            <m:t>𝐭𝐚𝐛</m:t>
                          </m:r>
                        </m:sub>
                        <m:sup>
                          <m:r>
                            <a:rPr lang="fr-FR" sz="2400" b="1" i="0" baseline="0" smtClean="0">
                              <a:latin typeface="Cambria Math" panose="02040503050406030204" pitchFamily="18" charset="0"/>
                            </a:rPr>
                            <m:t>𝐨</m:t>
                          </m:r>
                        </m:sup>
                      </m:sSubSup>
                      <m:r>
                        <a:rPr lang="fr-FR" sz="2400" b="1" i="1" baseline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2400" b="1" i="1" baseline="0" smtClean="0">
                          <a:latin typeface="Cambria Math" panose="02040503050406030204" pitchFamily="18" charset="0"/>
                        </a:rPr>
                        <m:t>𝟑𝟗</m:t>
                      </m:r>
                      <m:r>
                        <a:rPr lang="fr-FR" sz="2400" b="1" i="1" baseline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1" i="1" baseline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fr-FR" sz="2400" b="1" i="1" baseline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0" baseline="0" smtClean="0">
                          <a:latin typeface="Cambria Math" panose="02040503050406030204" pitchFamily="18" charset="0"/>
                        </a:rPr>
                        <m:t>𝐌𝐉</m:t>
                      </m:r>
                      <m:r>
                        <a:rPr lang="fr-FR" sz="2400" b="1" i="0" baseline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2400" b="1" i="0" baseline="0" smtClean="0">
                          <a:latin typeface="Cambria Math" panose="02040503050406030204" pitchFamily="18" charset="0"/>
                        </a:rPr>
                        <m:t>𝐤𝐠</m:t>
                      </m:r>
                    </m:oMath>
                  </m:oMathPara>
                </a14:m>
                <a:endParaRPr lang="fr-FR" sz="2400" b="1" baseline="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B0169AB6-5CBD-427B-8807-0F5BFAB84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071" y="4152646"/>
                <a:ext cx="3649465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7619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18675</TotalTime>
  <Words>364</Words>
  <Application>Microsoft Office PowerPoint</Application>
  <PresentationFormat>Grand écran</PresentationFormat>
  <Paragraphs>123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Thème Office</vt:lpstr>
      <vt:lpstr>LC02 – Energie chimique</vt:lpstr>
      <vt:lpstr>Energie chimique</vt:lpstr>
      <vt:lpstr>I – Changement d’état</vt:lpstr>
      <vt:lpstr>I – Changement d’état</vt:lpstr>
      <vt:lpstr>I – Changement d’état</vt:lpstr>
      <vt:lpstr>II – Enthalpie des transformations chimiques</vt:lpstr>
      <vt:lpstr>III – Transferts thermiques</vt:lpstr>
      <vt:lpstr>III – Transferts thermiques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108</cp:revision>
  <dcterms:created xsi:type="dcterms:W3CDTF">2020-12-17T09:18:48Z</dcterms:created>
  <dcterms:modified xsi:type="dcterms:W3CDTF">2021-05-11T17:09:57Z</dcterms:modified>
</cp:coreProperties>
</file>