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LC06 – Cinétique et catalyse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0"/>
            <a:ext cx="10153291" cy="867173"/>
          </a:xfrm>
        </p:spPr>
        <p:txBody>
          <a:bodyPr/>
          <a:lstStyle/>
          <a:p>
            <a:r>
              <a:rPr lang="fr-FR" sz="5400" dirty="0"/>
              <a:t>LC06 – Cinétique et catalyse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2785401"/>
            <a:ext cx="10895981" cy="236337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toto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tata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Cinétique et catalyse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LC06 – Cinétique et catalyse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17158</TotalTime>
  <Words>62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LC06 – Cinétique et catalyse</vt:lpstr>
      <vt:lpstr>Cinétique et catalyse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106</cp:revision>
  <dcterms:created xsi:type="dcterms:W3CDTF">2020-12-17T09:18:48Z</dcterms:created>
  <dcterms:modified xsi:type="dcterms:W3CDTF">2021-05-15T23:06:49Z</dcterms:modified>
</cp:coreProperties>
</file>