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8B8"/>
    <a:srgbClr val="E84816"/>
    <a:srgbClr val="595959"/>
    <a:srgbClr val="3B3838"/>
    <a:srgbClr val="00B0F0"/>
    <a:srgbClr val="006386"/>
    <a:srgbClr val="7F7F7F"/>
    <a:srgbClr val="FFCCFF"/>
    <a:srgbClr val="FFD966"/>
    <a:srgbClr val="308B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26" autoAdjust="0"/>
    <p:restoredTop sz="94660"/>
  </p:normalViewPr>
  <p:slideViewPr>
    <p:cSldViewPr snapToGrid="0">
      <p:cViewPr varScale="1">
        <p:scale>
          <a:sx n="68" d="100"/>
          <a:sy n="68" d="100"/>
        </p:scale>
        <p:origin x="85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2DC10B-2DBF-49ED-887E-D5383DDD3236}" type="datetimeFigureOut">
              <a:rPr lang="fr-FR" smtClean="0"/>
              <a:t>16/05/2021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29561F-C288-42E0-9ADB-77DE8025E39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58594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861851-FCFC-42A1-926D-ADEAC4E888C5}"/>
              </a:ext>
            </a:extLst>
          </p:cNvPr>
          <p:cNvSpPr/>
          <p:nvPr userDrawn="1"/>
        </p:nvSpPr>
        <p:spPr>
          <a:xfrm>
            <a:off x="0" y="5106837"/>
            <a:ext cx="12192000" cy="137644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C7960C7-2989-4B3B-B7CC-0635F086D9DA}"/>
              </a:ext>
            </a:extLst>
          </p:cNvPr>
          <p:cNvSpPr/>
          <p:nvPr userDrawn="1"/>
        </p:nvSpPr>
        <p:spPr>
          <a:xfrm>
            <a:off x="0" y="1263566"/>
            <a:ext cx="12192000" cy="49622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905D951-8989-4AE8-AC30-A5BBF4552C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9354" y="1775545"/>
            <a:ext cx="10153291" cy="1734418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10A476E-4D02-483D-8E30-9F35A234FD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9355" y="3713134"/>
            <a:ext cx="10153290" cy="137645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AA341F5-BF08-4EAD-9802-7757F560E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2020-2021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9C88D70-C3F3-495C-9FE2-2074BE760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LC09 –Molécules d'intérêt biologique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B304A9F-7857-4DBF-8169-05230876B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9E762-5065-4A2D-94FC-2E11B3674F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0765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6F9186-25A2-4E4B-8328-E8DAAA54A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2C2FF27-4316-4269-946F-E70C24A4A3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F2B129F-5806-48A0-93AA-19D79321D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2020-2021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51D70FE-8357-47C5-A71F-B16244A0C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LC09 –Molécules d'intérêt biologique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DC40746-336C-433C-9C17-1BE3416F6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9E762-5065-4A2D-94FC-2E11B3674F7C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52474B9C-598B-4089-B847-B6B0DC56CA0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1102" y="735297"/>
            <a:ext cx="10732697" cy="506412"/>
          </a:xfrm>
        </p:spPr>
        <p:txBody>
          <a:bodyPr/>
          <a:lstStyle>
            <a:lvl1pPr>
              <a:buNone/>
              <a:defRPr sz="3200" baseline="0"/>
            </a:lvl1pPr>
          </a:lstStyle>
          <a:p>
            <a:pPr lvl="0"/>
            <a:r>
              <a:rPr lang="fr-FR" dirty="0"/>
              <a:t>Modifiez le style du sous-titre</a:t>
            </a:r>
          </a:p>
        </p:txBody>
      </p:sp>
    </p:spTree>
    <p:extLst>
      <p:ext uri="{BB962C8B-B14F-4D97-AF65-F5344CB8AC3E}">
        <p14:creationId xmlns:p14="http://schemas.microsoft.com/office/powerpoint/2010/main" val="2380777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EDE6F3-57B1-4AC4-8016-3E9808285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37412CE-E247-400E-A835-95645B0B70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34412BE-7FD5-4B04-841A-B069CBA41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2020-2021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4F632BA-0CB6-4D9D-8A14-28FB13CB6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LC09 –Molécules d'intérêt biologique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CDC48AD-2D7F-4A94-B682-B1CBBE119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9E762-5065-4A2D-94FC-2E11B3674F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2463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DE48A1-1D70-4B8E-BB18-347AC8A32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28ECB3B-393C-4C6D-8A4F-5BEB00451B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A4002B5-5AEC-4263-A01E-BC7B0CD899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53DC575-61E5-4A4A-A0CC-2EC8CB629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2020-2021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3CC6B51-E923-459F-9136-D041E79EA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LC09 –Molécules d'intérêt biologique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D38AD3D-35DE-42F2-9ADD-A3C63D42B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9E762-5065-4A2D-94FC-2E11B3674F7C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Espace réservé du texte 9">
            <a:extLst>
              <a:ext uri="{FF2B5EF4-FFF2-40B4-BE49-F238E27FC236}">
                <a16:creationId xmlns:a16="http://schemas.microsoft.com/office/drawing/2014/main" id="{C0F45CEC-18F6-4C5C-AF53-1614294816C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1102" y="735297"/>
            <a:ext cx="10732697" cy="506412"/>
          </a:xfrm>
        </p:spPr>
        <p:txBody>
          <a:bodyPr/>
          <a:lstStyle>
            <a:lvl1pPr>
              <a:buNone/>
              <a:defRPr sz="3200" baseline="0"/>
            </a:lvl1pPr>
          </a:lstStyle>
          <a:p>
            <a:pPr lvl="0"/>
            <a:r>
              <a:rPr lang="fr-FR" dirty="0"/>
              <a:t>Modifiez le style du sous-titre</a:t>
            </a:r>
          </a:p>
        </p:txBody>
      </p:sp>
    </p:spTree>
    <p:extLst>
      <p:ext uri="{BB962C8B-B14F-4D97-AF65-F5344CB8AC3E}">
        <p14:creationId xmlns:p14="http://schemas.microsoft.com/office/powerpoint/2010/main" val="124819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681245-B165-455F-AB8E-1185CC37D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3D07FD1-EBBE-4DFB-9275-AC0EF34DA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2020-2021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7CFE01E-406F-44C8-A92C-1E745BC3A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LC09 –Molécules d'intérêt biologique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1020453-9283-4A49-BE12-CEDA0E97F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9E762-5065-4A2D-94FC-2E11B3674F7C}" type="slidenum">
              <a:rPr lang="fr-FR" smtClean="0"/>
              <a:t>‹N°›</a:t>
            </a:fld>
            <a:endParaRPr lang="fr-FR"/>
          </a:p>
        </p:txBody>
      </p:sp>
      <p:sp>
        <p:nvSpPr>
          <p:cNvPr id="6" name="Espace réservé du texte 9">
            <a:extLst>
              <a:ext uri="{FF2B5EF4-FFF2-40B4-BE49-F238E27FC236}">
                <a16:creationId xmlns:a16="http://schemas.microsoft.com/office/drawing/2014/main" id="{2D02CFA6-3DBF-474F-9B27-E8335F680C8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1102" y="735297"/>
            <a:ext cx="10732697" cy="506412"/>
          </a:xfrm>
        </p:spPr>
        <p:txBody>
          <a:bodyPr/>
          <a:lstStyle>
            <a:lvl1pPr>
              <a:buNone/>
              <a:defRPr sz="3200" baseline="0"/>
            </a:lvl1pPr>
          </a:lstStyle>
          <a:p>
            <a:pPr lvl="0"/>
            <a:r>
              <a:rPr lang="fr-FR" dirty="0"/>
              <a:t>Modifiez le style du sous-titre</a:t>
            </a:r>
          </a:p>
        </p:txBody>
      </p:sp>
    </p:spTree>
    <p:extLst>
      <p:ext uri="{BB962C8B-B14F-4D97-AF65-F5344CB8AC3E}">
        <p14:creationId xmlns:p14="http://schemas.microsoft.com/office/powerpoint/2010/main" val="1514938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699D891-7208-4194-B210-9EBD151025E2}"/>
              </a:ext>
            </a:extLst>
          </p:cNvPr>
          <p:cNvSpPr/>
          <p:nvPr userDrawn="1"/>
        </p:nvSpPr>
        <p:spPr>
          <a:xfrm>
            <a:off x="0" y="-9073"/>
            <a:ext cx="12192000" cy="132556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4D3BE68-5A41-4697-A9B3-C9282ED6E3C3}"/>
              </a:ext>
            </a:extLst>
          </p:cNvPr>
          <p:cNvSpPr/>
          <p:nvPr userDrawn="1"/>
        </p:nvSpPr>
        <p:spPr>
          <a:xfrm>
            <a:off x="0" y="6473165"/>
            <a:ext cx="12192000" cy="38483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ysClr val="windowText" lastClr="000000"/>
              </a:solidFill>
            </a:endParaRPr>
          </a:p>
        </p:txBody>
      </p:sp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17077E2-85C8-412B-97E8-1B8AA771F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102" y="100434"/>
            <a:ext cx="10732698" cy="5918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AE8B309-182C-4F92-954D-ECC0C80FC5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1102" y="1621766"/>
            <a:ext cx="10732698" cy="45551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B541C1F-40F5-4261-A052-D589B8E09B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22208" y="647316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ysClr val="windowText" lastClr="000000"/>
                </a:solidFill>
                <a:latin typeface="+mn-lt"/>
              </a:defRPr>
            </a:lvl1pPr>
          </a:lstStyle>
          <a:p>
            <a:r>
              <a:rPr lang="fr-FR"/>
              <a:t>2020-2021</a:t>
            </a:r>
            <a:endParaRPr lang="fr-FR" b="1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D88CC72-3F67-4BF9-926D-6D7E66884B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65408" y="6466034"/>
            <a:ext cx="64611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ysClr val="windowText" lastClr="000000"/>
                </a:solidFill>
                <a:latin typeface="+mn-lt"/>
              </a:defRPr>
            </a:lvl1pPr>
          </a:lstStyle>
          <a:p>
            <a:r>
              <a:rPr lang="fr-FR"/>
              <a:t>LC09 –Molécules d'intérêt biologique</a:t>
            </a:r>
            <a:endParaRPr lang="fr-FR" b="1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B5830A7-D89B-439A-A604-79C787968A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26592" y="646603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ysClr val="windowText" lastClr="000000"/>
                </a:solidFill>
                <a:latin typeface="+mn-lt"/>
              </a:defRPr>
            </a:lvl1pPr>
          </a:lstStyle>
          <a:p>
            <a:fld id="{AF99E762-5065-4A2D-94FC-2E11B3674F7C}" type="slidenum">
              <a:rPr lang="fr-FR" smtClean="0"/>
              <a:pPr/>
              <a:t>‹N°›</a:t>
            </a:fld>
            <a:endParaRPr lang="fr-FR" b="1"/>
          </a:p>
        </p:txBody>
      </p:sp>
    </p:spTree>
    <p:extLst>
      <p:ext uri="{BB962C8B-B14F-4D97-AF65-F5344CB8AC3E}">
        <p14:creationId xmlns:p14="http://schemas.microsoft.com/office/powerpoint/2010/main" val="1966609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b="1" i="0" kern="1200" baseline="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D3F0AA-DD3A-4648-9327-99ECE57065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0167" y="1777550"/>
            <a:ext cx="11197882" cy="1007853"/>
          </a:xfrm>
        </p:spPr>
        <p:txBody>
          <a:bodyPr/>
          <a:lstStyle/>
          <a:p>
            <a:r>
              <a:rPr lang="fr-FR" sz="5400" dirty="0"/>
              <a:t>LC09 – Molécules d’intérêt biologique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E130482-C2E3-4C2A-9176-4D2DF30FFB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9355" y="3108960"/>
            <a:ext cx="10895981" cy="2039814"/>
          </a:xfrm>
        </p:spPr>
        <p:txBody>
          <a:bodyPr>
            <a:normAutofit/>
          </a:bodyPr>
          <a:lstStyle/>
          <a:p>
            <a:pPr algn="l"/>
            <a:r>
              <a:rPr lang="fr-FR" sz="2800" b="1" dirty="0"/>
              <a:t>Niveau :</a:t>
            </a:r>
            <a:r>
              <a:rPr lang="fr-FR" sz="2800" dirty="0"/>
              <a:t> Lycée</a:t>
            </a:r>
          </a:p>
          <a:p>
            <a:pPr algn="l">
              <a:spcBef>
                <a:spcPts val="0"/>
              </a:spcBef>
            </a:pPr>
            <a:r>
              <a:rPr lang="fr-FR" sz="2800" b="1" dirty="0"/>
              <a:t>Prérequis :</a:t>
            </a:r>
            <a:r>
              <a:rPr lang="fr-FR" sz="2800" dirty="0"/>
              <a:t> 	toto</a:t>
            </a:r>
          </a:p>
          <a:p>
            <a:pPr indent="1800225" algn="l">
              <a:spcBef>
                <a:spcPts val="0"/>
              </a:spcBef>
            </a:pPr>
            <a:r>
              <a:rPr lang="fr-FR" sz="2800" dirty="0"/>
              <a:t>tata</a:t>
            </a:r>
          </a:p>
        </p:txBody>
      </p:sp>
    </p:spTree>
    <p:extLst>
      <p:ext uri="{BB962C8B-B14F-4D97-AF65-F5344CB8AC3E}">
        <p14:creationId xmlns:p14="http://schemas.microsoft.com/office/powerpoint/2010/main" val="1530886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420D15-43DD-45E0-9ECF-11CB3C4B6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Molécules </a:t>
            </a:r>
            <a:r>
              <a:rPr lang="fr-FR"/>
              <a:t>d’intérêt biologique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5AD4EC3-FD90-47F6-B4D3-B3FB6AB7CC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6205" y="1406962"/>
            <a:ext cx="10732698" cy="4895364"/>
          </a:xfrm>
        </p:spPr>
        <p:txBody>
          <a:bodyPr>
            <a:normAutofit fontScale="92500" lnSpcReduction="10000"/>
          </a:bodyPr>
          <a:lstStyle/>
          <a:p>
            <a:pPr marL="571500" indent="-571500">
              <a:buFont typeface="+mj-lt"/>
              <a:buAutoNum type="romanUcPeriod"/>
            </a:pPr>
            <a:r>
              <a:rPr lang="fr-FR" sz="3200" dirty="0"/>
              <a:t>Oxydants, réducteurs et couples redox</a:t>
            </a:r>
          </a:p>
          <a:p>
            <a:pPr marL="1028700" lvl="1" indent="-571500">
              <a:buFont typeface="+mj-lt"/>
              <a:buAutoNum type="arabicParenR"/>
            </a:pPr>
            <a:r>
              <a:rPr lang="fr-FR" sz="2800" dirty="0"/>
              <a:t>Nombre d’oxydation</a:t>
            </a:r>
          </a:p>
          <a:p>
            <a:pPr marL="1028700" lvl="1" indent="-571500">
              <a:buFont typeface="+mj-lt"/>
              <a:buAutoNum type="arabicParenR"/>
            </a:pPr>
            <a:r>
              <a:rPr lang="fr-FR" sz="2800" dirty="0"/>
              <a:t>Couple oxydant/réducteur</a:t>
            </a:r>
          </a:p>
          <a:p>
            <a:pPr marL="1028700" lvl="1" indent="-571500">
              <a:buFont typeface="+mj-lt"/>
              <a:buAutoNum type="arabicParenR"/>
            </a:pPr>
            <a:r>
              <a:rPr lang="fr-FR" sz="2800" dirty="0"/>
              <a:t>Réactions d’oxydo-réduction</a:t>
            </a:r>
          </a:p>
          <a:p>
            <a:pPr marL="571500" indent="-571500">
              <a:buFont typeface="+mj-lt"/>
              <a:buAutoNum type="romanUcPeriod"/>
            </a:pPr>
            <a:r>
              <a:rPr lang="fr-FR" sz="3200" dirty="0"/>
              <a:t>Potentiel de Nernst</a:t>
            </a:r>
          </a:p>
          <a:p>
            <a:pPr marL="1028700" lvl="1" indent="-571500">
              <a:buFont typeface="+mj-lt"/>
              <a:buAutoNum type="arabicParenR"/>
            </a:pPr>
            <a:r>
              <a:rPr lang="fr-FR" sz="2800" dirty="0"/>
              <a:t>Expression</a:t>
            </a:r>
          </a:p>
          <a:p>
            <a:pPr marL="1028700" lvl="1" indent="-571500">
              <a:buFont typeface="+mj-lt"/>
              <a:buAutoNum type="arabicParenR"/>
            </a:pPr>
            <a:r>
              <a:rPr lang="fr-FR" sz="2800" dirty="0"/>
              <a:t>Echelle de potentiel</a:t>
            </a:r>
          </a:p>
          <a:p>
            <a:pPr marL="1028700" lvl="1" indent="-571500">
              <a:buFont typeface="+mj-lt"/>
              <a:buAutoNum type="arabicParenR"/>
            </a:pPr>
            <a:r>
              <a:rPr lang="fr-FR" sz="2800" dirty="0"/>
              <a:t>Potentiel et équilibre</a:t>
            </a:r>
          </a:p>
          <a:p>
            <a:pPr marL="571500" indent="-571500">
              <a:buFont typeface="+mj-lt"/>
              <a:buAutoNum type="romanUcPeriod"/>
            </a:pPr>
            <a:r>
              <a:rPr lang="fr-FR" sz="3200" dirty="0"/>
              <a:t>Utilisation des réactions d’oxydo-réduction</a:t>
            </a:r>
          </a:p>
          <a:p>
            <a:pPr marL="1028700" lvl="1" indent="-571500">
              <a:buFont typeface="+mj-lt"/>
              <a:buAutoNum type="arabicParenR"/>
            </a:pPr>
            <a:r>
              <a:rPr lang="fr-FR" sz="2800" dirty="0"/>
              <a:t>Electrode, demi-pile, pile</a:t>
            </a:r>
          </a:p>
          <a:p>
            <a:pPr marL="1028700" lvl="1" indent="-571500">
              <a:buFont typeface="+mj-lt"/>
              <a:buAutoNum type="arabicParenR"/>
            </a:pPr>
            <a:r>
              <a:rPr lang="fr-FR" sz="2800" dirty="0"/>
              <a:t>Electrode de référence</a:t>
            </a:r>
          </a:p>
          <a:p>
            <a:pPr marL="1028700" lvl="1" indent="-571500">
              <a:buFont typeface="+mj-lt"/>
              <a:buAutoNum type="arabicParenR"/>
            </a:pPr>
            <a:r>
              <a:rPr lang="fr-FR" sz="2800" dirty="0"/>
              <a:t>Titrage potentiométrique</a:t>
            </a:r>
          </a:p>
          <a:p>
            <a:pPr marL="1028700" lvl="1" indent="-571500">
              <a:buFont typeface="+mj-lt"/>
              <a:buAutoNum type="arabicParenR"/>
            </a:pPr>
            <a:endParaRPr lang="fr-FR" sz="2800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9460877-EDCB-459B-8EDE-DA51C297E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2020-2021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F89DDC6-00C6-4F33-99A6-387441758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LC09 –Molécules d'intérêt biologique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C75C2B8-B593-4D23-BBCB-5842C4799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9E762-5065-4A2D-94FC-2E11B3674F7C}" type="slidenum">
              <a:rPr lang="fr-FR" smtClean="0"/>
              <a:pPr/>
              <a:t>2</a:t>
            </a:fld>
            <a:endParaRPr lang="fr-FR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E16B88B6-D84B-4E6E-BF04-A2D6705FE46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Plan</a:t>
            </a:r>
          </a:p>
        </p:txBody>
      </p:sp>
    </p:spTree>
    <p:extLst>
      <p:ext uri="{BB962C8B-B14F-4D97-AF65-F5344CB8AC3E}">
        <p14:creationId xmlns:p14="http://schemas.microsoft.com/office/powerpoint/2010/main" val="93329545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 algn="l">
          <a:defRPr sz="3600" baseline="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17166</TotalTime>
  <Words>62</Words>
  <Application>Microsoft Office PowerPoint</Application>
  <PresentationFormat>Grand écran</PresentationFormat>
  <Paragraphs>21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5" baseType="lpstr">
      <vt:lpstr>Arial</vt:lpstr>
      <vt:lpstr>Calibri</vt:lpstr>
      <vt:lpstr>Thème Office</vt:lpstr>
      <vt:lpstr>LC09 – Molécules d’intérêt biologique</vt:lpstr>
      <vt:lpstr>Molécules d’intérêt biologique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LC - Solubilité</dc:title>
  <dc:creator>Lyloya</dc:creator>
  <cp:lastModifiedBy>Lyloya</cp:lastModifiedBy>
  <cp:revision>110</cp:revision>
  <dcterms:created xsi:type="dcterms:W3CDTF">2020-12-17T09:18:48Z</dcterms:created>
  <dcterms:modified xsi:type="dcterms:W3CDTF">2021-05-15T23:14:29Z</dcterms:modified>
</cp:coreProperties>
</file>