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D966"/>
    <a:srgbClr val="308BCC"/>
    <a:srgbClr val="0088B8"/>
    <a:srgbClr val="00B0F0"/>
    <a:srgbClr val="DEEBF7"/>
    <a:srgbClr val="2F528F"/>
    <a:srgbClr val="0070C0"/>
    <a:srgbClr val="767171"/>
    <a:srgbClr val="537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43201-89D8-4FE3-94D7-9C5D54AD6A2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93983FF-F6DD-49AF-BFA1-744E95873240}">
          <dgm:prSet phldrT="[Texte]"/>
          <dgm:spPr>
            <a:solidFill>
              <a:srgbClr val="00B0F0"/>
            </a:solidFill>
            <a:ln w="38100">
              <a:solidFill>
                <a:srgbClr val="0088B8"/>
              </a:solidFill>
            </a:ln>
          </dgm:spPr>
          <dgm:t>
            <a:bodyPr/>
            <a:lstStyle/>
            <a:p>
              <a:pPr/>
              <a:r>
                <a:rPr lang="fr-FR" dirty="0"/>
                <a:t>Polaire ?</a:t>
              </a:r>
              <a:br>
                <a:rPr lang="fr-FR" dirty="0"/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m:oMathPara>
              </a14:m>
              <a:endParaRPr lang="fr-FR" dirty="0"/>
            </a:p>
          </dgm:t>
        </dgm:pt>
      </mc:Choice>
      <mc:Fallback xmlns="">
        <dgm:pt modelId="{493983FF-F6DD-49AF-BFA1-744E95873240}">
          <dgm:prSet phldrT="[Texte]"/>
          <dgm:spPr>
            <a:solidFill>
              <a:srgbClr val="00B0F0"/>
            </a:solidFill>
            <a:ln w="38100">
              <a:solidFill>
                <a:srgbClr val="0088B8"/>
              </a:solidFill>
            </a:ln>
          </dgm:spPr>
          <dgm:t>
            <a:bodyPr/>
            <a:lstStyle/>
            <a:p>
              <a:r>
                <a:rPr lang="fr-FR" dirty="0"/>
                <a:t>Polaire ?</a:t>
              </a:r>
              <a:br>
                <a:rPr lang="fr-FR" dirty="0"/>
              </a:br>
              <a:r>
                <a:rPr lang="fr-FR" b="0" i="0">
                  <a:latin typeface="Cambria Math" panose="02040503050406030204" pitchFamily="18" charset="0"/>
                </a:rPr>
                <a:t>𝜇</a:t>
              </a:r>
              <a:endParaRPr lang="fr-FR" dirty="0"/>
            </a:p>
          </dgm:t>
        </dgm:pt>
      </mc:Fallback>
    </mc:AlternateContent>
    <dgm:pt modelId="{65B79DD0-97CF-463A-8430-4E09A3CF66C8}" type="parTrans" cxnId="{12CE9E4B-0CA7-4B9E-9767-F4D785171C4F}">
      <dgm:prSet/>
      <dgm:spPr/>
      <dgm:t>
        <a:bodyPr/>
        <a:lstStyle/>
        <a:p>
          <a:endParaRPr lang="fr-FR"/>
        </a:p>
      </dgm:t>
    </dgm:pt>
    <dgm:pt modelId="{F0A3DA83-1FF7-44D2-A48A-E5C7075E456A}" type="sibTrans" cxnId="{12CE9E4B-0CA7-4B9E-9767-F4D785171C4F}">
      <dgm:prSet/>
      <dgm:spPr/>
      <dgm:t>
        <a:bodyPr/>
        <a:lstStyle/>
        <a:p>
          <a:endParaRPr lang="fr-FR"/>
        </a:p>
      </dgm:t>
    </dgm:pt>
    <dgm:pt modelId="{4BAE1FDB-4257-4DD8-9BB2-F49E17B0F50A}">
      <dgm:prSet phldrT="[Texte]"/>
      <dgm:spPr>
        <a:solidFill>
          <a:srgbClr val="00B0F0"/>
        </a:solidFill>
        <a:ln w="38100">
          <a:solidFill>
            <a:srgbClr val="0088B8"/>
          </a:solidFill>
        </a:ln>
      </dgm:spPr>
      <dgm:t>
        <a:bodyPr/>
        <a:lstStyle/>
        <a:p>
          <a:r>
            <a:rPr lang="fr-FR" dirty="0"/>
            <a:t>Protique ?</a:t>
          </a:r>
          <a:br>
            <a:rPr lang="fr-FR" dirty="0"/>
          </a:br>
          <a:r>
            <a:rPr lang="fr-FR" dirty="0"/>
            <a:t>H polarisé +</a:t>
          </a:r>
        </a:p>
      </dgm:t>
    </dgm:pt>
    <dgm:pt modelId="{868EEBA5-7C39-4F52-B91A-76F7D7F6A174}" type="parTrans" cxnId="{10EFBFC5-0E0C-4C03-B5B5-6065C9D2A6A5}">
      <dgm:prSet/>
      <dgm:spPr>
        <a:ln w="57150">
          <a:solidFill>
            <a:srgbClr val="0088B8"/>
          </a:solidFill>
        </a:ln>
      </dgm:spPr>
      <dgm:t>
        <a:bodyPr/>
        <a:lstStyle/>
        <a:p>
          <a:endParaRPr lang="fr-FR"/>
        </a:p>
      </dgm:t>
    </dgm:pt>
    <dgm:pt modelId="{6C777696-A271-47C5-BFC0-1283966CC4A8}" type="sibTrans" cxnId="{10EFBFC5-0E0C-4C03-B5B5-6065C9D2A6A5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DCF96434-266B-4A05-B9AE-668D6F8035CC}">
          <dgm:prSet phldrT="[Texte]"/>
          <dgm:spPr>
            <a:solidFill>
              <a:srgbClr val="00B0F0"/>
            </a:solidFill>
            <a:ln w="38100">
              <a:solidFill>
                <a:srgbClr val="0088B8"/>
              </a:solidFill>
            </a:ln>
          </dgm:spPr>
          <dgm:t>
            <a:bodyPr/>
            <a:lstStyle/>
            <a:p>
              <a:pPr/>
              <a:r>
                <a:rPr lang="fr-FR" dirty="0"/>
                <a:t>Dissociant ?</a:t>
              </a:r>
              <a:br>
                <a:rPr lang="fr-FR" dirty="0"/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m:oMathPara>
              </a14:m>
              <a:endParaRPr lang="fr-FR" dirty="0"/>
            </a:p>
          </dgm:t>
        </dgm:pt>
      </mc:Choice>
      <mc:Fallback xmlns="">
        <dgm:pt modelId="{DCF96434-266B-4A05-B9AE-668D6F8035CC}">
          <dgm:prSet phldrT="[Texte]"/>
          <dgm:spPr>
            <a:solidFill>
              <a:srgbClr val="00B0F0"/>
            </a:solidFill>
            <a:ln w="38100">
              <a:solidFill>
                <a:srgbClr val="0088B8"/>
              </a:solidFill>
            </a:ln>
          </dgm:spPr>
          <dgm:t>
            <a:bodyPr/>
            <a:lstStyle/>
            <a:p>
              <a:r>
                <a:rPr lang="fr-FR" dirty="0"/>
                <a:t>Dissociant ?</a:t>
              </a:r>
              <a:br>
                <a:rPr lang="fr-FR" dirty="0"/>
              </a:br>
              <a:r>
                <a:rPr lang="fr-FR" b="0" i="0">
                  <a:latin typeface="Cambria Math" panose="02040503050406030204" pitchFamily="18" charset="0"/>
                </a:rPr>
                <a:t>𝜀_𝑟</a:t>
              </a:r>
              <a:endParaRPr lang="fr-FR" dirty="0"/>
            </a:p>
          </dgm:t>
        </dgm:pt>
      </mc:Fallback>
    </mc:AlternateContent>
    <dgm:pt modelId="{A47C44ED-4519-42EB-9F3D-40569418CAE4}" type="parTrans" cxnId="{370F5930-ECE0-4EF6-983F-F889464F5075}">
      <dgm:prSet/>
      <dgm:spPr>
        <a:ln w="57150">
          <a:solidFill>
            <a:srgbClr val="0088B8"/>
          </a:solidFill>
        </a:ln>
      </dgm:spPr>
      <dgm:t>
        <a:bodyPr/>
        <a:lstStyle/>
        <a:p>
          <a:endParaRPr lang="fr-FR"/>
        </a:p>
      </dgm:t>
    </dgm:pt>
    <dgm:pt modelId="{0F831F4B-95F5-4C12-AD35-E4EF00E9D416}" type="sibTrans" cxnId="{370F5930-ECE0-4EF6-983F-F889464F5075}">
      <dgm:prSet/>
      <dgm:spPr/>
      <dgm:t>
        <a:bodyPr/>
        <a:lstStyle/>
        <a:p>
          <a:endParaRPr lang="fr-FR"/>
        </a:p>
      </dgm:t>
    </dgm:pt>
    <dgm:pt modelId="{ADD2FC84-1C21-43B9-ADF1-58C1A4DDCE1E}">
      <dgm:prSet phldrT="[Texte]"/>
      <dgm:spPr>
        <a:solidFill>
          <a:srgbClr val="00B0F0"/>
        </a:solidFill>
        <a:ln w="38100">
          <a:solidFill>
            <a:srgbClr val="0088B8"/>
          </a:solidFill>
        </a:ln>
      </dgm:spPr>
      <dgm:t>
        <a:bodyPr/>
        <a:lstStyle/>
        <a:p>
          <a:r>
            <a:rPr lang="fr-FR" dirty="0"/>
            <a:t>Apolaire</a:t>
          </a:r>
          <a:br>
            <a:rPr lang="fr-FR" dirty="0"/>
          </a:br>
          <a:r>
            <a:rPr lang="fr-FR" dirty="0"/>
            <a:t>Aprotique</a:t>
          </a:r>
          <a:br>
            <a:rPr lang="fr-FR" dirty="0"/>
          </a:br>
          <a:r>
            <a:rPr lang="fr-FR" dirty="0"/>
            <a:t>Non dissociant</a:t>
          </a:r>
        </a:p>
      </dgm:t>
    </dgm:pt>
    <dgm:pt modelId="{6B32C374-57AD-478C-AFFA-DBC6138F53A0}" type="parTrans" cxnId="{E1E90E06-82A3-40A2-B95C-93D61FB8AB7F}">
      <dgm:prSet/>
      <dgm:spPr>
        <a:ln w="57150">
          <a:solidFill>
            <a:srgbClr val="0088B8"/>
          </a:solidFill>
        </a:ln>
      </dgm:spPr>
      <dgm:t>
        <a:bodyPr/>
        <a:lstStyle/>
        <a:p>
          <a:endParaRPr lang="fr-FR"/>
        </a:p>
      </dgm:t>
    </dgm:pt>
    <dgm:pt modelId="{C8E0B619-46BD-4F76-A789-95B310187DD8}" type="sibTrans" cxnId="{E1E90E06-82A3-40A2-B95C-93D61FB8AB7F}">
      <dgm:prSet/>
      <dgm:spPr/>
      <dgm:t>
        <a:bodyPr/>
        <a:lstStyle/>
        <a:p>
          <a:endParaRPr lang="fr-FR"/>
        </a:p>
      </dgm:t>
    </dgm:pt>
    <dgm:pt modelId="{A3218082-52CB-4D4D-A153-AC220EA07594}" type="pres">
      <dgm:prSet presAssocID="{9DB43201-89D8-4FE3-94D7-9C5D54AD6A2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431FEC-FBDD-4E3B-9641-2EEDA9D7BCFE}" type="pres">
      <dgm:prSet presAssocID="{493983FF-F6DD-49AF-BFA1-744E95873240}" presName="root1" presStyleCnt="0"/>
      <dgm:spPr/>
    </dgm:pt>
    <dgm:pt modelId="{F6BEC406-B5BE-4807-BCA9-97B3CAB5DA03}" type="pres">
      <dgm:prSet presAssocID="{493983FF-F6DD-49AF-BFA1-744E95873240}" presName="LevelOneTextNode" presStyleLbl="node0" presStyleIdx="0" presStyleCnt="1">
        <dgm:presLayoutVars>
          <dgm:chPref val="3"/>
        </dgm:presLayoutVars>
      </dgm:prSet>
      <dgm:spPr/>
    </dgm:pt>
    <dgm:pt modelId="{91EFF3BE-CBCB-4ED1-89D6-B5845B4EC075}" type="pres">
      <dgm:prSet presAssocID="{493983FF-F6DD-49AF-BFA1-744E95873240}" presName="level2hierChild" presStyleCnt="0"/>
      <dgm:spPr/>
    </dgm:pt>
    <dgm:pt modelId="{1AB8D12A-F716-4D17-A70A-9E98CC1BB15B}" type="pres">
      <dgm:prSet presAssocID="{868EEBA5-7C39-4F52-B91A-76F7D7F6A174}" presName="conn2-1" presStyleLbl="parChTrans1D2" presStyleIdx="0" presStyleCnt="2"/>
      <dgm:spPr/>
    </dgm:pt>
    <dgm:pt modelId="{41FE7229-4A39-4532-8AE6-8BA6A00567C5}" type="pres">
      <dgm:prSet presAssocID="{868EEBA5-7C39-4F52-B91A-76F7D7F6A174}" presName="connTx" presStyleLbl="parChTrans1D2" presStyleIdx="0" presStyleCnt="2"/>
      <dgm:spPr/>
    </dgm:pt>
    <dgm:pt modelId="{B7F3583E-88E6-4CF6-B902-FE623E5975B0}" type="pres">
      <dgm:prSet presAssocID="{4BAE1FDB-4257-4DD8-9BB2-F49E17B0F50A}" presName="root2" presStyleCnt="0"/>
      <dgm:spPr/>
    </dgm:pt>
    <dgm:pt modelId="{C897FD74-6E5D-44E3-9081-673C6CFCE344}" type="pres">
      <dgm:prSet presAssocID="{4BAE1FDB-4257-4DD8-9BB2-F49E17B0F50A}" presName="LevelTwoTextNode" presStyleLbl="node2" presStyleIdx="0" presStyleCnt="2">
        <dgm:presLayoutVars>
          <dgm:chPref val="3"/>
        </dgm:presLayoutVars>
      </dgm:prSet>
      <dgm:spPr/>
    </dgm:pt>
    <dgm:pt modelId="{DB08DDA4-3F5C-49D1-A0A9-579DD80D2B46}" type="pres">
      <dgm:prSet presAssocID="{4BAE1FDB-4257-4DD8-9BB2-F49E17B0F50A}" presName="level3hierChild" presStyleCnt="0"/>
      <dgm:spPr/>
    </dgm:pt>
    <dgm:pt modelId="{B450AF03-0822-4C15-B551-3CAF5FA4906E}" type="pres">
      <dgm:prSet presAssocID="{A47C44ED-4519-42EB-9F3D-40569418CAE4}" presName="conn2-1" presStyleLbl="parChTrans1D3" presStyleIdx="0" presStyleCnt="1"/>
      <dgm:spPr/>
    </dgm:pt>
    <dgm:pt modelId="{11A652E8-00B7-4CD1-8CE6-A04738748C76}" type="pres">
      <dgm:prSet presAssocID="{A47C44ED-4519-42EB-9F3D-40569418CAE4}" presName="connTx" presStyleLbl="parChTrans1D3" presStyleIdx="0" presStyleCnt="1"/>
      <dgm:spPr/>
    </dgm:pt>
    <dgm:pt modelId="{736DCCD1-6687-4922-B787-AA8DA2B49E64}" type="pres">
      <dgm:prSet presAssocID="{DCF96434-266B-4A05-B9AE-668D6F8035CC}" presName="root2" presStyleCnt="0"/>
      <dgm:spPr/>
    </dgm:pt>
    <dgm:pt modelId="{A270C9C5-BA04-408E-8047-1D1B0E46CDC1}" type="pres">
      <dgm:prSet presAssocID="{DCF96434-266B-4A05-B9AE-668D6F8035CC}" presName="LevelTwoTextNode" presStyleLbl="node3" presStyleIdx="0" presStyleCnt="1">
        <dgm:presLayoutVars>
          <dgm:chPref val="3"/>
        </dgm:presLayoutVars>
      </dgm:prSet>
      <dgm:spPr/>
    </dgm:pt>
    <dgm:pt modelId="{53E58E28-5D61-4458-B2D3-C9EE9DF7E659}" type="pres">
      <dgm:prSet presAssocID="{DCF96434-266B-4A05-B9AE-668D6F8035CC}" presName="level3hierChild" presStyleCnt="0"/>
      <dgm:spPr/>
    </dgm:pt>
    <dgm:pt modelId="{CB72A9DE-CADF-4D6B-B2C3-429AA1A213D2}" type="pres">
      <dgm:prSet presAssocID="{6B32C374-57AD-478C-AFFA-DBC6138F53A0}" presName="conn2-1" presStyleLbl="parChTrans1D2" presStyleIdx="1" presStyleCnt="2"/>
      <dgm:spPr/>
    </dgm:pt>
    <dgm:pt modelId="{F869D463-0A14-46DC-8726-3043A9501508}" type="pres">
      <dgm:prSet presAssocID="{6B32C374-57AD-478C-AFFA-DBC6138F53A0}" presName="connTx" presStyleLbl="parChTrans1D2" presStyleIdx="1" presStyleCnt="2"/>
      <dgm:spPr/>
    </dgm:pt>
    <dgm:pt modelId="{44AB60F6-109B-4401-AFC2-E366F68BF498}" type="pres">
      <dgm:prSet presAssocID="{ADD2FC84-1C21-43B9-ADF1-58C1A4DDCE1E}" presName="root2" presStyleCnt="0"/>
      <dgm:spPr/>
    </dgm:pt>
    <dgm:pt modelId="{91E10F52-DCE1-49C7-AAB3-8A94634045B0}" type="pres">
      <dgm:prSet presAssocID="{ADD2FC84-1C21-43B9-ADF1-58C1A4DDCE1E}" presName="LevelTwoTextNode" presStyleLbl="node2" presStyleIdx="1" presStyleCnt="2">
        <dgm:presLayoutVars>
          <dgm:chPref val="3"/>
        </dgm:presLayoutVars>
      </dgm:prSet>
      <dgm:spPr/>
    </dgm:pt>
    <dgm:pt modelId="{71C0153B-0D71-4593-B2A0-1EF2C73A69B6}" type="pres">
      <dgm:prSet presAssocID="{ADD2FC84-1C21-43B9-ADF1-58C1A4DDCE1E}" presName="level3hierChild" presStyleCnt="0"/>
      <dgm:spPr/>
    </dgm:pt>
  </dgm:ptLst>
  <dgm:cxnLst>
    <dgm:cxn modelId="{1176E300-0DF8-44A0-8EF6-7F2B08CD5818}" type="presOf" srcId="{A47C44ED-4519-42EB-9F3D-40569418CAE4}" destId="{B450AF03-0822-4C15-B551-3CAF5FA4906E}" srcOrd="0" destOrd="0" presId="urn:microsoft.com/office/officeart/2005/8/layout/hierarchy2"/>
    <dgm:cxn modelId="{E1E90E06-82A3-40A2-B95C-93D61FB8AB7F}" srcId="{493983FF-F6DD-49AF-BFA1-744E95873240}" destId="{ADD2FC84-1C21-43B9-ADF1-58C1A4DDCE1E}" srcOrd="1" destOrd="0" parTransId="{6B32C374-57AD-478C-AFFA-DBC6138F53A0}" sibTransId="{C8E0B619-46BD-4F76-A789-95B310187DD8}"/>
    <dgm:cxn modelId="{D109CB1F-20FD-4501-9BAB-A9C23C437892}" type="presOf" srcId="{6B32C374-57AD-478C-AFFA-DBC6138F53A0}" destId="{F869D463-0A14-46DC-8726-3043A9501508}" srcOrd="1" destOrd="0" presId="urn:microsoft.com/office/officeart/2005/8/layout/hierarchy2"/>
    <dgm:cxn modelId="{73A67A20-9CB5-490A-9A86-8C07538C74B7}" type="presOf" srcId="{6B32C374-57AD-478C-AFFA-DBC6138F53A0}" destId="{CB72A9DE-CADF-4D6B-B2C3-429AA1A213D2}" srcOrd="0" destOrd="0" presId="urn:microsoft.com/office/officeart/2005/8/layout/hierarchy2"/>
    <dgm:cxn modelId="{446CFF2C-4E4D-4391-B777-063C130EF4F7}" type="presOf" srcId="{DCF96434-266B-4A05-B9AE-668D6F8035CC}" destId="{A270C9C5-BA04-408E-8047-1D1B0E46CDC1}" srcOrd="0" destOrd="0" presId="urn:microsoft.com/office/officeart/2005/8/layout/hierarchy2"/>
    <dgm:cxn modelId="{370F5930-ECE0-4EF6-983F-F889464F5075}" srcId="{4BAE1FDB-4257-4DD8-9BB2-F49E17B0F50A}" destId="{DCF96434-266B-4A05-B9AE-668D6F8035CC}" srcOrd="0" destOrd="0" parTransId="{A47C44ED-4519-42EB-9F3D-40569418CAE4}" sibTransId="{0F831F4B-95F5-4C12-AD35-E4EF00E9D416}"/>
    <dgm:cxn modelId="{CAAA413F-D481-40EE-A113-3FE6DAB15FB1}" type="presOf" srcId="{868EEBA5-7C39-4F52-B91A-76F7D7F6A174}" destId="{1AB8D12A-F716-4D17-A70A-9E98CC1BB15B}" srcOrd="0" destOrd="0" presId="urn:microsoft.com/office/officeart/2005/8/layout/hierarchy2"/>
    <dgm:cxn modelId="{12CE9E4B-0CA7-4B9E-9767-F4D785171C4F}" srcId="{9DB43201-89D8-4FE3-94D7-9C5D54AD6A22}" destId="{493983FF-F6DD-49AF-BFA1-744E95873240}" srcOrd="0" destOrd="0" parTransId="{65B79DD0-97CF-463A-8430-4E09A3CF66C8}" sibTransId="{F0A3DA83-1FF7-44D2-A48A-E5C7075E456A}"/>
    <dgm:cxn modelId="{E88C947B-23F9-49FA-8BFA-B3CF5E14D2F1}" type="presOf" srcId="{A47C44ED-4519-42EB-9F3D-40569418CAE4}" destId="{11A652E8-00B7-4CD1-8CE6-A04738748C76}" srcOrd="1" destOrd="0" presId="urn:microsoft.com/office/officeart/2005/8/layout/hierarchy2"/>
    <dgm:cxn modelId="{2F987D8F-B1F4-49F3-99F0-EF894C7C224B}" type="presOf" srcId="{4BAE1FDB-4257-4DD8-9BB2-F49E17B0F50A}" destId="{C897FD74-6E5D-44E3-9081-673C6CFCE344}" srcOrd="0" destOrd="0" presId="urn:microsoft.com/office/officeart/2005/8/layout/hierarchy2"/>
    <dgm:cxn modelId="{9A3A4CA3-1DAB-4CA5-8669-CD1FA2D8BEB7}" type="presOf" srcId="{ADD2FC84-1C21-43B9-ADF1-58C1A4DDCE1E}" destId="{91E10F52-DCE1-49C7-AAB3-8A94634045B0}" srcOrd="0" destOrd="0" presId="urn:microsoft.com/office/officeart/2005/8/layout/hierarchy2"/>
    <dgm:cxn modelId="{55120DBF-B1B1-48C0-BBE0-2281C39B916B}" type="presOf" srcId="{493983FF-F6DD-49AF-BFA1-744E95873240}" destId="{F6BEC406-B5BE-4807-BCA9-97B3CAB5DA03}" srcOrd="0" destOrd="0" presId="urn:microsoft.com/office/officeart/2005/8/layout/hierarchy2"/>
    <dgm:cxn modelId="{10EFBFC5-0E0C-4C03-B5B5-6065C9D2A6A5}" srcId="{493983FF-F6DD-49AF-BFA1-744E95873240}" destId="{4BAE1FDB-4257-4DD8-9BB2-F49E17B0F50A}" srcOrd="0" destOrd="0" parTransId="{868EEBA5-7C39-4F52-B91A-76F7D7F6A174}" sibTransId="{6C777696-A271-47C5-BFC0-1283966CC4A8}"/>
    <dgm:cxn modelId="{42D437F1-60DF-452E-AF3C-5176F4508853}" type="presOf" srcId="{868EEBA5-7C39-4F52-B91A-76F7D7F6A174}" destId="{41FE7229-4A39-4532-8AE6-8BA6A00567C5}" srcOrd="1" destOrd="0" presId="urn:microsoft.com/office/officeart/2005/8/layout/hierarchy2"/>
    <dgm:cxn modelId="{8DC27FFC-E107-4C73-94AC-3A2BB60CB454}" type="presOf" srcId="{9DB43201-89D8-4FE3-94D7-9C5D54AD6A22}" destId="{A3218082-52CB-4D4D-A153-AC220EA07594}" srcOrd="0" destOrd="0" presId="urn:microsoft.com/office/officeart/2005/8/layout/hierarchy2"/>
    <dgm:cxn modelId="{8C47AE32-FEDB-464C-BF8B-6C778FD2E9DB}" type="presParOf" srcId="{A3218082-52CB-4D4D-A153-AC220EA07594}" destId="{E0431FEC-FBDD-4E3B-9641-2EEDA9D7BCFE}" srcOrd="0" destOrd="0" presId="urn:microsoft.com/office/officeart/2005/8/layout/hierarchy2"/>
    <dgm:cxn modelId="{CE87703D-C60C-466B-8FB8-BA1B1BA2D6F8}" type="presParOf" srcId="{E0431FEC-FBDD-4E3B-9641-2EEDA9D7BCFE}" destId="{F6BEC406-B5BE-4807-BCA9-97B3CAB5DA03}" srcOrd="0" destOrd="0" presId="urn:microsoft.com/office/officeart/2005/8/layout/hierarchy2"/>
    <dgm:cxn modelId="{B522B56F-A0CF-48A5-BD6D-E384E605CB3D}" type="presParOf" srcId="{E0431FEC-FBDD-4E3B-9641-2EEDA9D7BCFE}" destId="{91EFF3BE-CBCB-4ED1-89D6-B5845B4EC075}" srcOrd="1" destOrd="0" presId="urn:microsoft.com/office/officeart/2005/8/layout/hierarchy2"/>
    <dgm:cxn modelId="{8A89A2DB-2EE0-4557-A6D7-F6E39B83BEDD}" type="presParOf" srcId="{91EFF3BE-CBCB-4ED1-89D6-B5845B4EC075}" destId="{1AB8D12A-F716-4D17-A70A-9E98CC1BB15B}" srcOrd="0" destOrd="0" presId="urn:microsoft.com/office/officeart/2005/8/layout/hierarchy2"/>
    <dgm:cxn modelId="{865F1B79-1409-411F-8199-5EB4EF71DF2A}" type="presParOf" srcId="{1AB8D12A-F716-4D17-A70A-9E98CC1BB15B}" destId="{41FE7229-4A39-4532-8AE6-8BA6A00567C5}" srcOrd="0" destOrd="0" presId="urn:microsoft.com/office/officeart/2005/8/layout/hierarchy2"/>
    <dgm:cxn modelId="{232510A6-94FE-4FD4-A884-8972AA7660EB}" type="presParOf" srcId="{91EFF3BE-CBCB-4ED1-89D6-B5845B4EC075}" destId="{B7F3583E-88E6-4CF6-B902-FE623E5975B0}" srcOrd="1" destOrd="0" presId="urn:microsoft.com/office/officeart/2005/8/layout/hierarchy2"/>
    <dgm:cxn modelId="{3BECDA22-3D6E-479A-8F84-14794B66D2FD}" type="presParOf" srcId="{B7F3583E-88E6-4CF6-B902-FE623E5975B0}" destId="{C897FD74-6E5D-44E3-9081-673C6CFCE344}" srcOrd="0" destOrd="0" presId="urn:microsoft.com/office/officeart/2005/8/layout/hierarchy2"/>
    <dgm:cxn modelId="{737DA882-27E0-4A1F-AD5B-EF42A20C402D}" type="presParOf" srcId="{B7F3583E-88E6-4CF6-B902-FE623E5975B0}" destId="{DB08DDA4-3F5C-49D1-A0A9-579DD80D2B46}" srcOrd="1" destOrd="0" presId="urn:microsoft.com/office/officeart/2005/8/layout/hierarchy2"/>
    <dgm:cxn modelId="{48623DD6-95D5-4F4E-B987-4B5E333645BD}" type="presParOf" srcId="{DB08DDA4-3F5C-49D1-A0A9-579DD80D2B46}" destId="{B450AF03-0822-4C15-B551-3CAF5FA4906E}" srcOrd="0" destOrd="0" presId="urn:microsoft.com/office/officeart/2005/8/layout/hierarchy2"/>
    <dgm:cxn modelId="{497AC0D7-E658-4852-9CE0-56138E741552}" type="presParOf" srcId="{B450AF03-0822-4C15-B551-3CAF5FA4906E}" destId="{11A652E8-00B7-4CD1-8CE6-A04738748C76}" srcOrd="0" destOrd="0" presId="urn:microsoft.com/office/officeart/2005/8/layout/hierarchy2"/>
    <dgm:cxn modelId="{3996061A-83F5-497F-B2BA-806AD13C3930}" type="presParOf" srcId="{DB08DDA4-3F5C-49D1-A0A9-579DD80D2B46}" destId="{736DCCD1-6687-4922-B787-AA8DA2B49E64}" srcOrd="1" destOrd="0" presId="urn:microsoft.com/office/officeart/2005/8/layout/hierarchy2"/>
    <dgm:cxn modelId="{73C29DEA-E4B7-4E63-A14D-B34B9EC88EE5}" type="presParOf" srcId="{736DCCD1-6687-4922-B787-AA8DA2B49E64}" destId="{A270C9C5-BA04-408E-8047-1D1B0E46CDC1}" srcOrd="0" destOrd="0" presId="urn:microsoft.com/office/officeart/2005/8/layout/hierarchy2"/>
    <dgm:cxn modelId="{CADB5B4B-A52F-4BDF-9208-34D6A5BBAC51}" type="presParOf" srcId="{736DCCD1-6687-4922-B787-AA8DA2B49E64}" destId="{53E58E28-5D61-4458-B2D3-C9EE9DF7E659}" srcOrd="1" destOrd="0" presId="urn:microsoft.com/office/officeart/2005/8/layout/hierarchy2"/>
    <dgm:cxn modelId="{2023B97D-107C-4FFF-B9E4-A4CF94B69EFE}" type="presParOf" srcId="{91EFF3BE-CBCB-4ED1-89D6-B5845B4EC075}" destId="{CB72A9DE-CADF-4D6B-B2C3-429AA1A213D2}" srcOrd="2" destOrd="0" presId="urn:microsoft.com/office/officeart/2005/8/layout/hierarchy2"/>
    <dgm:cxn modelId="{B7BDBE7C-BAB9-4D07-B9D2-6DD01D8517D3}" type="presParOf" srcId="{CB72A9DE-CADF-4D6B-B2C3-429AA1A213D2}" destId="{F869D463-0A14-46DC-8726-3043A9501508}" srcOrd="0" destOrd="0" presId="urn:microsoft.com/office/officeart/2005/8/layout/hierarchy2"/>
    <dgm:cxn modelId="{44EFD85F-376F-4DF9-A20C-BF779D3FA7AE}" type="presParOf" srcId="{91EFF3BE-CBCB-4ED1-89D6-B5845B4EC075}" destId="{44AB60F6-109B-4401-AFC2-E366F68BF498}" srcOrd="3" destOrd="0" presId="urn:microsoft.com/office/officeart/2005/8/layout/hierarchy2"/>
    <dgm:cxn modelId="{26FCEBB0-6393-46AC-B460-A50608D73916}" type="presParOf" srcId="{44AB60F6-109B-4401-AFC2-E366F68BF498}" destId="{91E10F52-DCE1-49C7-AAB3-8A94634045B0}" srcOrd="0" destOrd="0" presId="urn:microsoft.com/office/officeart/2005/8/layout/hierarchy2"/>
    <dgm:cxn modelId="{9F2183B7-8CA4-487B-A81E-D1AEA1B54608}" type="presParOf" srcId="{44AB60F6-109B-4401-AFC2-E366F68BF498}" destId="{71C0153B-0D71-4593-B2A0-1EF2C73A69B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43201-89D8-4FE3-94D7-9C5D54AD6A2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93983FF-F6DD-49AF-BFA1-744E95873240}">
      <dgm:prSet phldrT="[Texte]"/>
      <dgm:spPr>
        <a:blipFill>
          <a:blip xmlns:r="http://schemas.openxmlformats.org/officeDocument/2006/relationships" r:embed="rId1"/>
          <a:stretch>
            <a:fillRect/>
          </a:stretch>
        </a:blipFill>
        <a:ln w="38100">
          <a:solidFill>
            <a:srgbClr val="0088B8"/>
          </a:solidFill>
        </a:ln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65B79DD0-97CF-463A-8430-4E09A3CF66C8}" type="parTrans" cxnId="{12CE9E4B-0CA7-4B9E-9767-F4D785171C4F}">
      <dgm:prSet/>
      <dgm:spPr/>
      <dgm:t>
        <a:bodyPr/>
        <a:lstStyle/>
        <a:p>
          <a:endParaRPr lang="fr-FR"/>
        </a:p>
      </dgm:t>
    </dgm:pt>
    <dgm:pt modelId="{F0A3DA83-1FF7-44D2-A48A-E5C7075E456A}" type="sibTrans" cxnId="{12CE9E4B-0CA7-4B9E-9767-F4D785171C4F}">
      <dgm:prSet/>
      <dgm:spPr/>
      <dgm:t>
        <a:bodyPr/>
        <a:lstStyle/>
        <a:p>
          <a:endParaRPr lang="fr-FR"/>
        </a:p>
      </dgm:t>
    </dgm:pt>
    <dgm:pt modelId="{4BAE1FDB-4257-4DD8-9BB2-F49E17B0F50A}">
      <dgm:prSet phldrT="[Texte]"/>
      <dgm:spPr>
        <a:solidFill>
          <a:srgbClr val="00B0F0"/>
        </a:solidFill>
        <a:ln w="38100">
          <a:solidFill>
            <a:srgbClr val="0088B8"/>
          </a:solidFill>
        </a:ln>
      </dgm:spPr>
      <dgm:t>
        <a:bodyPr/>
        <a:lstStyle/>
        <a:p>
          <a:r>
            <a:rPr lang="fr-FR" dirty="0"/>
            <a:t>Protique ?</a:t>
          </a:r>
          <a:br>
            <a:rPr lang="fr-FR" dirty="0"/>
          </a:br>
          <a:r>
            <a:rPr lang="fr-FR" dirty="0"/>
            <a:t>H polarisé +</a:t>
          </a:r>
        </a:p>
      </dgm:t>
    </dgm:pt>
    <dgm:pt modelId="{868EEBA5-7C39-4F52-B91A-76F7D7F6A174}" type="parTrans" cxnId="{10EFBFC5-0E0C-4C03-B5B5-6065C9D2A6A5}">
      <dgm:prSet/>
      <dgm:spPr>
        <a:ln w="57150">
          <a:solidFill>
            <a:srgbClr val="0088B8"/>
          </a:solidFill>
        </a:ln>
      </dgm:spPr>
      <dgm:t>
        <a:bodyPr/>
        <a:lstStyle/>
        <a:p>
          <a:endParaRPr lang="fr-FR"/>
        </a:p>
      </dgm:t>
    </dgm:pt>
    <dgm:pt modelId="{6C777696-A271-47C5-BFC0-1283966CC4A8}" type="sibTrans" cxnId="{10EFBFC5-0E0C-4C03-B5B5-6065C9D2A6A5}">
      <dgm:prSet/>
      <dgm:spPr/>
      <dgm:t>
        <a:bodyPr/>
        <a:lstStyle/>
        <a:p>
          <a:endParaRPr lang="fr-FR"/>
        </a:p>
      </dgm:t>
    </dgm:pt>
    <dgm:pt modelId="{DCF96434-266B-4A05-B9AE-668D6F8035CC}">
      <dgm:prSet phldrT="[Texte]"/>
      <dgm:spPr>
        <a:blipFill>
          <a:blip xmlns:r="http://schemas.openxmlformats.org/officeDocument/2006/relationships" r:embed="rId2"/>
          <a:stretch>
            <a:fillRect/>
          </a:stretch>
        </a:blipFill>
        <a:ln w="38100">
          <a:solidFill>
            <a:srgbClr val="0088B8"/>
          </a:solidFill>
        </a:ln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A47C44ED-4519-42EB-9F3D-40569418CAE4}" type="parTrans" cxnId="{370F5930-ECE0-4EF6-983F-F889464F5075}">
      <dgm:prSet/>
      <dgm:spPr>
        <a:ln w="57150">
          <a:solidFill>
            <a:srgbClr val="0088B8"/>
          </a:solidFill>
        </a:ln>
      </dgm:spPr>
      <dgm:t>
        <a:bodyPr/>
        <a:lstStyle/>
        <a:p>
          <a:endParaRPr lang="fr-FR"/>
        </a:p>
      </dgm:t>
    </dgm:pt>
    <dgm:pt modelId="{0F831F4B-95F5-4C12-AD35-E4EF00E9D416}" type="sibTrans" cxnId="{370F5930-ECE0-4EF6-983F-F889464F5075}">
      <dgm:prSet/>
      <dgm:spPr/>
      <dgm:t>
        <a:bodyPr/>
        <a:lstStyle/>
        <a:p>
          <a:endParaRPr lang="fr-FR"/>
        </a:p>
      </dgm:t>
    </dgm:pt>
    <dgm:pt modelId="{ADD2FC84-1C21-43B9-ADF1-58C1A4DDCE1E}">
      <dgm:prSet phldrT="[Texte]"/>
      <dgm:spPr>
        <a:solidFill>
          <a:srgbClr val="00B0F0"/>
        </a:solidFill>
        <a:ln w="38100">
          <a:solidFill>
            <a:srgbClr val="0088B8"/>
          </a:solidFill>
        </a:ln>
      </dgm:spPr>
      <dgm:t>
        <a:bodyPr/>
        <a:lstStyle/>
        <a:p>
          <a:r>
            <a:rPr lang="fr-FR" dirty="0"/>
            <a:t>Apolaire</a:t>
          </a:r>
          <a:br>
            <a:rPr lang="fr-FR" dirty="0"/>
          </a:br>
          <a:r>
            <a:rPr lang="fr-FR" dirty="0"/>
            <a:t>Aprotique</a:t>
          </a:r>
          <a:br>
            <a:rPr lang="fr-FR" dirty="0"/>
          </a:br>
          <a:r>
            <a:rPr lang="fr-FR" dirty="0"/>
            <a:t>Non dissociant</a:t>
          </a:r>
        </a:p>
      </dgm:t>
    </dgm:pt>
    <dgm:pt modelId="{6B32C374-57AD-478C-AFFA-DBC6138F53A0}" type="parTrans" cxnId="{E1E90E06-82A3-40A2-B95C-93D61FB8AB7F}">
      <dgm:prSet/>
      <dgm:spPr>
        <a:ln w="57150">
          <a:solidFill>
            <a:srgbClr val="0088B8"/>
          </a:solidFill>
        </a:ln>
      </dgm:spPr>
      <dgm:t>
        <a:bodyPr/>
        <a:lstStyle/>
        <a:p>
          <a:endParaRPr lang="fr-FR"/>
        </a:p>
      </dgm:t>
    </dgm:pt>
    <dgm:pt modelId="{C8E0B619-46BD-4F76-A789-95B310187DD8}" type="sibTrans" cxnId="{E1E90E06-82A3-40A2-B95C-93D61FB8AB7F}">
      <dgm:prSet/>
      <dgm:spPr/>
      <dgm:t>
        <a:bodyPr/>
        <a:lstStyle/>
        <a:p>
          <a:endParaRPr lang="fr-FR"/>
        </a:p>
      </dgm:t>
    </dgm:pt>
    <dgm:pt modelId="{A3218082-52CB-4D4D-A153-AC220EA07594}" type="pres">
      <dgm:prSet presAssocID="{9DB43201-89D8-4FE3-94D7-9C5D54AD6A2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431FEC-FBDD-4E3B-9641-2EEDA9D7BCFE}" type="pres">
      <dgm:prSet presAssocID="{493983FF-F6DD-49AF-BFA1-744E95873240}" presName="root1" presStyleCnt="0"/>
      <dgm:spPr/>
    </dgm:pt>
    <dgm:pt modelId="{F6BEC406-B5BE-4807-BCA9-97B3CAB5DA03}" type="pres">
      <dgm:prSet presAssocID="{493983FF-F6DD-49AF-BFA1-744E95873240}" presName="LevelOneTextNode" presStyleLbl="node0" presStyleIdx="0" presStyleCnt="1">
        <dgm:presLayoutVars>
          <dgm:chPref val="3"/>
        </dgm:presLayoutVars>
      </dgm:prSet>
      <dgm:spPr/>
    </dgm:pt>
    <dgm:pt modelId="{91EFF3BE-CBCB-4ED1-89D6-B5845B4EC075}" type="pres">
      <dgm:prSet presAssocID="{493983FF-F6DD-49AF-BFA1-744E95873240}" presName="level2hierChild" presStyleCnt="0"/>
      <dgm:spPr/>
    </dgm:pt>
    <dgm:pt modelId="{1AB8D12A-F716-4D17-A70A-9E98CC1BB15B}" type="pres">
      <dgm:prSet presAssocID="{868EEBA5-7C39-4F52-B91A-76F7D7F6A174}" presName="conn2-1" presStyleLbl="parChTrans1D2" presStyleIdx="0" presStyleCnt="2"/>
      <dgm:spPr/>
    </dgm:pt>
    <dgm:pt modelId="{41FE7229-4A39-4532-8AE6-8BA6A00567C5}" type="pres">
      <dgm:prSet presAssocID="{868EEBA5-7C39-4F52-B91A-76F7D7F6A174}" presName="connTx" presStyleLbl="parChTrans1D2" presStyleIdx="0" presStyleCnt="2"/>
      <dgm:spPr/>
    </dgm:pt>
    <dgm:pt modelId="{B7F3583E-88E6-4CF6-B902-FE623E5975B0}" type="pres">
      <dgm:prSet presAssocID="{4BAE1FDB-4257-4DD8-9BB2-F49E17B0F50A}" presName="root2" presStyleCnt="0"/>
      <dgm:spPr/>
    </dgm:pt>
    <dgm:pt modelId="{C897FD74-6E5D-44E3-9081-673C6CFCE344}" type="pres">
      <dgm:prSet presAssocID="{4BAE1FDB-4257-4DD8-9BB2-F49E17B0F50A}" presName="LevelTwoTextNode" presStyleLbl="node2" presStyleIdx="0" presStyleCnt="2">
        <dgm:presLayoutVars>
          <dgm:chPref val="3"/>
        </dgm:presLayoutVars>
      </dgm:prSet>
      <dgm:spPr/>
    </dgm:pt>
    <dgm:pt modelId="{DB08DDA4-3F5C-49D1-A0A9-579DD80D2B46}" type="pres">
      <dgm:prSet presAssocID="{4BAE1FDB-4257-4DD8-9BB2-F49E17B0F50A}" presName="level3hierChild" presStyleCnt="0"/>
      <dgm:spPr/>
    </dgm:pt>
    <dgm:pt modelId="{B450AF03-0822-4C15-B551-3CAF5FA4906E}" type="pres">
      <dgm:prSet presAssocID="{A47C44ED-4519-42EB-9F3D-40569418CAE4}" presName="conn2-1" presStyleLbl="parChTrans1D3" presStyleIdx="0" presStyleCnt="1"/>
      <dgm:spPr/>
    </dgm:pt>
    <dgm:pt modelId="{11A652E8-00B7-4CD1-8CE6-A04738748C76}" type="pres">
      <dgm:prSet presAssocID="{A47C44ED-4519-42EB-9F3D-40569418CAE4}" presName="connTx" presStyleLbl="parChTrans1D3" presStyleIdx="0" presStyleCnt="1"/>
      <dgm:spPr/>
    </dgm:pt>
    <dgm:pt modelId="{736DCCD1-6687-4922-B787-AA8DA2B49E64}" type="pres">
      <dgm:prSet presAssocID="{DCF96434-266B-4A05-B9AE-668D6F8035CC}" presName="root2" presStyleCnt="0"/>
      <dgm:spPr/>
    </dgm:pt>
    <dgm:pt modelId="{A270C9C5-BA04-408E-8047-1D1B0E46CDC1}" type="pres">
      <dgm:prSet presAssocID="{DCF96434-266B-4A05-B9AE-668D6F8035CC}" presName="LevelTwoTextNode" presStyleLbl="node3" presStyleIdx="0" presStyleCnt="1">
        <dgm:presLayoutVars>
          <dgm:chPref val="3"/>
        </dgm:presLayoutVars>
      </dgm:prSet>
      <dgm:spPr/>
    </dgm:pt>
    <dgm:pt modelId="{53E58E28-5D61-4458-B2D3-C9EE9DF7E659}" type="pres">
      <dgm:prSet presAssocID="{DCF96434-266B-4A05-B9AE-668D6F8035CC}" presName="level3hierChild" presStyleCnt="0"/>
      <dgm:spPr/>
    </dgm:pt>
    <dgm:pt modelId="{CB72A9DE-CADF-4D6B-B2C3-429AA1A213D2}" type="pres">
      <dgm:prSet presAssocID="{6B32C374-57AD-478C-AFFA-DBC6138F53A0}" presName="conn2-1" presStyleLbl="parChTrans1D2" presStyleIdx="1" presStyleCnt="2"/>
      <dgm:spPr/>
    </dgm:pt>
    <dgm:pt modelId="{F869D463-0A14-46DC-8726-3043A9501508}" type="pres">
      <dgm:prSet presAssocID="{6B32C374-57AD-478C-AFFA-DBC6138F53A0}" presName="connTx" presStyleLbl="parChTrans1D2" presStyleIdx="1" presStyleCnt="2"/>
      <dgm:spPr/>
    </dgm:pt>
    <dgm:pt modelId="{44AB60F6-109B-4401-AFC2-E366F68BF498}" type="pres">
      <dgm:prSet presAssocID="{ADD2FC84-1C21-43B9-ADF1-58C1A4DDCE1E}" presName="root2" presStyleCnt="0"/>
      <dgm:spPr/>
    </dgm:pt>
    <dgm:pt modelId="{91E10F52-DCE1-49C7-AAB3-8A94634045B0}" type="pres">
      <dgm:prSet presAssocID="{ADD2FC84-1C21-43B9-ADF1-58C1A4DDCE1E}" presName="LevelTwoTextNode" presStyleLbl="node2" presStyleIdx="1" presStyleCnt="2">
        <dgm:presLayoutVars>
          <dgm:chPref val="3"/>
        </dgm:presLayoutVars>
      </dgm:prSet>
      <dgm:spPr/>
    </dgm:pt>
    <dgm:pt modelId="{71C0153B-0D71-4593-B2A0-1EF2C73A69B6}" type="pres">
      <dgm:prSet presAssocID="{ADD2FC84-1C21-43B9-ADF1-58C1A4DDCE1E}" presName="level3hierChild" presStyleCnt="0"/>
      <dgm:spPr/>
    </dgm:pt>
  </dgm:ptLst>
  <dgm:cxnLst>
    <dgm:cxn modelId="{1176E300-0DF8-44A0-8EF6-7F2B08CD5818}" type="presOf" srcId="{A47C44ED-4519-42EB-9F3D-40569418CAE4}" destId="{B450AF03-0822-4C15-B551-3CAF5FA4906E}" srcOrd="0" destOrd="0" presId="urn:microsoft.com/office/officeart/2005/8/layout/hierarchy2"/>
    <dgm:cxn modelId="{E1E90E06-82A3-40A2-B95C-93D61FB8AB7F}" srcId="{493983FF-F6DD-49AF-BFA1-744E95873240}" destId="{ADD2FC84-1C21-43B9-ADF1-58C1A4DDCE1E}" srcOrd="1" destOrd="0" parTransId="{6B32C374-57AD-478C-AFFA-DBC6138F53A0}" sibTransId="{C8E0B619-46BD-4F76-A789-95B310187DD8}"/>
    <dgm:cxn modelId="{D109CB1F-20FD-4501-9BAB-A9C23C437892}" type="presOf" srcId="{6B32C374-57AD-478C-AFFA-DBC6138F53A0}" destId="{F869D463-0A14-46DC-8726-3043A9501508}" srcOrd="1" destOrd="0" presId="urn:microsoft.com/office/officeart/2005/8/layout/hierarchy2"/>
    <dgm:cxn modelId="{73A67A20-9CB5-490A-9A86-8C07538C74B7}" type="presOf" srcId="{6B32C374-57AD-478C-AFFA-DBC6138F53A0}" destId="{CB72A9DE-CADF-4D6B-B2C3-429AA1A213D2}" srcOrd="0" destOrd="0" presId="urn:microsoft.com/office/officeart/2005/8/layout/hierarchy2"/>
    <dgm:cxn modelId="{446CFF2C-4E4D-4391-B777-063C130EF4F7}" type="presOf" srcId="{DCF96434-266B-4A05-B9AE-668D6F8035CC}" destId="{A270C9C5-BA04-408E-8047-1D1B0E46CDC1}" srcOrd="0" destOrd="0" presId="urn:microsoft.com/office/officeart/2005/8/layout/hierarchy2"/>
    <dgm:cxn modelId="{370F5930-ECE0-4EF6-983F-F889464F5075}" srcId="{4BAE1FDB-4257-4DD8-9BB2-F49E17B0F50A}" destId="{DCF96434-266B-4A05-B9AE-668D6F8035CC}" srcOrd="0" destOrd="0" parTransId="{A47C44ED-4519-42EB-9F3D-40569418CAE4}" sibTransId="{0F831F4B-95F5-4C12-AD35-E4EF00E9D416}"/>
    <dgm:cxn modelId="{CAAA413F-D481-40EE-A113-3FE6DAB15FB1}" type="presOf" srcId="{868EEBA5-7C39-4F52-B91A-76F7D7F6A174}" destId="{1AB8D12A-F716-4D17-A70A-9E98CC1BB15B}" srcOrd="0" destOrd="0" presId="urn:microsoft.com/office/officeart/2005/8/layout/hierarchy2"/>
    <dgm:cxn modelId="{12CE9E4B-0CA7-4B9E-9767-F4D785171C4F}" srcId="{9DB43201-89D8-4FE3-94D7-9C5D54AD6A22}" destId="{493983FF-F6DD-49AF-BFA1-744E95873240}" srcOrd="0" destOrd="0" parTransId="{65B79DD0-97CF-463A-8430-4E09A3CF66C8}" sibTransId="{F0A3DA83-1FF7-44D2-A48A-E5C7075E456A}"/>
    <dgm:cxn modelId="{E88C947B-23F9-49FA-8BFA-B3CF5E14D2F1}" type="presOf" srcId="{A47C44ED-4519-42EB-9F3D-40569418CAE4}" destId="{11A652E8-00B7-4CD1-8CE6-A04738748C76}" srcOrd="1" destOrd="0" presId="urn:microsoft.com/office/officeart/2005/8/layout/hierarchy2"/>
    <dgm:cxn modelId="{2F987D8F-B1F4-49F3-99F0-EF894C7C224B}" type="presOf" srcId="{4BAE1FDB-4257-4DD8-9BB2-F49E17B0F50A}" destId="{C897FD74-6E5D-44E3-9081-673C6CFCE344}" srcOrd="0" destOrd="0" presId="urn:microsoft.com/office/officeart/2005/8/layout/hierarchy2"/>
    <dgm:cxn modelId="{9A3A4CA3-1DAB-4CA5-8669-CD1FA2D8BEB7}" type="presOf" srcId="{ADD2FC84-1C21-43B9-ADF1-58C1A4DDCE1E}" destId="{91E10F52-DCE1-49C7-AAB3-8A94634045B0}" srcOrd="0" destOrd="0" presId="urn:microsoft.com/office/officeart/2005/8/layout/hierarchy2"/>
    <dgm:cxn modelId="{55120DBF-B1B1-48C0-BBE0-2281C39B916B}" type="presOf" srcId="{493983FF-F6DD-49AF-BFA1-744E95873240}" destId="{F6BEC406-B5BE-4807-BCA9-97B3CAB5DA03}" srcOrd="0" destOrd="0" presId="urn:microsoft.com/office/officeart/2005/8/layout/hierarchy2"/>
    <dgm:cxn modelId="{10EFBFC5-0E0C-4C03-B5B5-6065C9D2A6A5}" srcId="{493983FF-F6DD-49AF-BFA1-744E95873240}" destId="{4BAE1FDB-4257-4DD8-9BB2-F49E17B0F50A}" srcOrd="0" destOrd="0" parTransId="{868EEBA5-7C39-4F52-B91A-76F7D7F6A174}" sibTransId="{6C777696-A271-47C5-BFC0-1283966CC4A8}"/>
    <dgm:cxn modelId="{42D437F1-60DF-452E-AF3C-5176F4508853}" type="presOf" srcId="{868EEBA5-7C39-4F52-B91A-76F7D7F6A174}" destId="{41FE7229-4A39-4532-8AE6-8BA6A00567C5}" srcOrd="1" destOrd="0" presId="urn:microsoft.com/office/officeart/2005/8/layout/hierarchy2"/>
    <dgm:cxn modelId="{8DC27FFC-E107-4C73-94AC-3A2BB60CB454}" type="presOf" srcId="{9DB43201-89D8-4FE3-94D7-9C5D54AD6A22}" destId="{A3218082-52CB-4D4D-A153-AC220EA07594}" srcOrd="0" destOrd="0" presId="urn:microsoft.com/office/officeart/2005/8/layout/hierarchy2"/>
    <dgm:cxn modelId="{8C47AE32-FEDB-464C-BF8B-6C778FD2E9DB}" type="presParOf" srcId="{A3218082-52CB-4D4D-A153-AC220EA07594}" destId="{E0431FEC-FBDD-4E3B-9641-2EEDA9D7BCFE}" srcOrd="0" destOrd="0" presId="urn:microsoft.com/office/officeart/2005/8/layout/hierarchy2"/>
    <dgm:cxn modelId="{CE87703D-C60C-466B-8FB8-BA1B1BA2D6F8}" type="presParOf" srcId="{E0431FEC-FBDD-4E3B-9641-2EEDA9D7BCFE}" destId="{F6BEC406-B5BE-4807-BCA9-97B3CAB5DA03}" srcOrd="0" destOrd="0" presId="urn:microsoft.com/office/officeart/2005/8/layout/hierarchy2"/>
    <dgm:cxn modelId="{B522B56F-A0CF-48A5-BD6D-E384E605CB3D}" type="presParOf" srcId="{E0431FEC-FBDD-4E3B-9641-2EEDA9D7BCFE}" destId="{91EFF3BE-CBCB-4ED1-89D6-B5845B4EC075}" srcOrd="1" destOrd="0" presId="urn:microsoft.com/office/officeart/2005/8/layout/hierarchy2"/>
    <dgm:cxn modelId="{8A89A2DB-2EE0-4557-A6D7-F6E39B83BEDD}" type="presParOf" srcId="{91EFF3BE-CBCB-4ED1-89D6-B5845B4EC075}" destId="{1AB8D12A-F716-4D17-A70A-9E98CC1BB15B}" srcOrd="0" destOrd="0" presId="urn:microsoft.com/office/officeart/2005/8/layout/hierarchy2"/>
    <dgm:cxn modelId="{865F1B79-1409-411F-8199-5EB4EF71DF2A}" type="presParOf" srcId="{1AB8D12A-F716-4D17-A70A-9E98CC1BB15B}" destId="{41FE7229-4A39-4532-8AE6-8BA6A00567C5}" srcOrd="0" destOrd="0" presId="urn:microsoft.com/office/officeart/2005/8/layout/hierarchy2"/>
    <dgm:cxn modelId="{232510A6-94FE-4FD4-A884-8972AA7660EB}" type="presParOf" srcId="{91EFF3BE-CBCB-4ED1-89D6-B5845B4EC075}" destId="{B7F3583E-88E6-4CF6-B902-FE623E5975B0}" srcOrd="1" destOrd="0" presId="urn:microsoft.com/office/officeart/2005/8/layout/hierarchy2"/>
    <dgm:cxn modelId="{3BECDA22-3D6E-479A-8F84-14794B66D2FD}" type="presParOf" srcId="{B7F3583E-88E6-4CF6-B902-FE623E5975B0}" destId="{C897FD74-6E5D-44E3-9081-673C6CFCE344}" srcOrd="0" destOrd="0" presId="urn:microsoft.com/office/officeart/2005/8/layout/hierarchy2"/>
    <dgm:cxn modelId="{737DA882-27E0-4A1F-AD5B-EF42A20C402D}" type="presParOf" srcId="{B7F3583E-88E6-4CF6-B902-FE623E5975B0}" destId="{DB08DDA4-3F5C-49D1-A0A9-579DD80D2B46}" srcOrd="1" destOrd="0" presId="urn:microsoft.com/office/officeart/2005/8/layout/hierarchy2"/>
    <dgm:cxn modelId="{48623DD6-95D5-4F4E-B987-4B5E333645BD}" type="presParOf" srcId="{DB08DDA4-3F5C-49D1-A0A9-579DD80D2B46}" destId="{B450AF03-0822-4C15-B551-3CAF5FA4906E}" srcOrd="0" destOrd="0" presId="urn:microsoft.com/office/officeart/2005/8/layout/hierarchy2"/>
    <dgm:cxn modelId="{497AC0D7-E658-4852-9CE0-56138E741552}" type="presParOf" srcId="{B450AF03-0822-4C15-B551-3CAF5FA4906E}" destId="{11A652E8-00B7-4CD1-8CE6-A04738748C76}" srcOrd="0" destOrd="0" presId="urn:microsoft.com/office/officeart/2005/8/layout/hierarchy2"/>
    <dgm:cxn modelId="{3996061A-83F5-497F-B2BA-806AD13C3930}" type="presParOf" srcId="{DB08DDA4-3F5C-49D1-A0A9-579DD80D2B46}" destId="{736DCCD1-6687-4922-B787-AA8DA2B49E64}" srcOrd="1" destOrd="0" presId="urn:microsoft.com/office/officeart/2005/8/layout/hierarchy2"/>
    <dgm:cxn modelId="{73C29DEA-E4B7-4E63-A14D-B34B9EC88EE5}" type="presParOf" srcId="{736DCCD1-6687-4922-B787-AA8DA2B49E64}" destId="{A270C9C5-BA04-408E-8047-1D1B0E46CDC1}" srcOrd="0" destOrd="0" presId="urn:microsoft.com/office/officeart/2005/8/layout/hierarchy2"/>
    <dgm:cxn modelId="{CADB5B4B-A52F-4BDF-9208-34D6A5BBAC51}" type="presParOf" srcId="{736DCCD1-6687-4922-B787-AA8DA2B49E64}" destId="{53E58E28-5D61-4458-B2D3-C9EE9DF7E659}" srcOrd="1" destOrd="0" presId="urn:microsoft.com/office/officeart/2005/8/layout/hierarchy2"/>
    <dgm:cxn modelId="{2023B97D-107C-4FFF-B9E4-A4CF94B69EFE}" type="presParOf" srcId="{91EFF3BE-CBCB-4ED1-89D6-B5845B4EC075}" destId="{CB72A9DE-CADF-4D6B-B2C3-429AA1A213D2}" srcOrd="2" destOrd="0" presId="urn:microsoft.com/office/officeart/2005/8/layout/hierarchy2"/>
    <dgm:cxn modelId="{B7BDBE7C-BAB9-4D07-B9D2-6DD01D8517D3}" type="presParOf" srcId="{CB72A9DE-CADF-4D6B-B2C3-429AA1A213D2}" destId="{F869D463-0A14-46DC-8726-3043A9501508}" srcOrd="0" destOrd="0" presId="urn:microsoft.com/office/officeart/2005/8/layout/hierarchy2"/>
    <dgm:cxn modelId="{44EFD85F-376F-4DF9-A20C-BF779D3FA7AE}" type="presParOf" srcId="{91EFF3BE-CBCB-4ED1-89D6-B5845B4EC075}" destId="{44AB60F6-109B-4401-AFC2-E366F68BF498}" srcOrd="3" destOrd="0" presId="urn:microsoft.com/office/officeart/2005/8/layout/hierarchy2"/>
    <dgm:cxn modelId="{26FCEBB0-6393-46AC-B460-A50608D73916}" type="presParOf" srcId="{44AB60F6-109B-4401-AFC2-E366F68BF498}" destId="{91E10F52-DCE1-49C7-AAB3-8A94634045B0}" srcOrd="0" destOrd="0" presId="urn:microsoft.com/office/officeart/2005/8/layout/hierarchy2"/>
    <dgm:cxn modelId="{9F2183B7-8CA4-487B-A81E-D1AEA1B54608}" type="presParOf" srcId="{44AB60F6-109B-4401-AFC2-E366F68BF498}" destId="{71C0153B-0D71-4593-B2A0-1EF2C73A69B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EC406-B5BE-4807-BCA9-97B3CAB5DA03}">
      <dsp:nvSpPr>
        <dsp:cNvPr id="0" name=""/>
        <dsp:cNvSpPr/>
      </dsp:nvSpPr>
      <dsp:spPr>
        <a:xfrm>
          <a:off x="5439" y="1537383"/>
          <a:ext cx="2891561" cy="144578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rgbClr val="0088B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Polaire ?</a:t>
          </a:r>
          <a:br>
            <a:rPr lang="fr-FR" sz="3100" kern="1200" dirty="0"/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fr-FR" sz="3100" b="0" i="1" kern="1200" smtClean="0">
                    <a:latin typeface="Cambria Math" panose="02040503050406030204" pitchFamily="18" charset="0"/>
                  </a:rPr>
                  <m:t>𝜇</m:t>
                </m:r>
              </m:oMath>
            </m:oMathPara>
          </a14:m>
          <a:endParaRPr lang="fr-FR" sz="3100" kern="1200" dirty="0"/>
        </a:p>
      </dsp:txBody>
      <dsp:txXfrm>
        <a:off x="47784" y="1579728"/>
        <a:ext cx="2806871" cy="1361090"/>
      </dsp:txXfrm>
    </dsp:sp>
    <dsp:sp modelId="{1AB8D12A-F716-4D17-A70A-9E98CC1BB15B}">
      <dsp:nvSpPr>
        <dsp:cNvPr id="0" name=""/>
        <dsp:cNvSpPr/>
      </dsp:nvSpPr>
      <dsp:spPr>
        <a:xfrm rot="19457599">
          <a:off x="2763119" y="1815827"/>
          <a:ext cx="1424387" cy="57568"/>
        </a:xfrm>
        <a:custGeom>
          <a:avLst/>
          <a:gdLst/>
          <a:ahLst/>
          <a:cxnLst/>
          <a:rect l="0" t="0" r="0" b="0"/>
          <a:pathLst>
            <a:path>
              <a:moveTo>
                <a:pt x="0" y="28784"/>
              </a:moveTo>
              <a:lnTo>
                <a:pt x="1424387" y="28784"/>
              </a:lnTo>
            </a:path>
          </a:pathLst>
        </a:custGeom>
        <a:noFill/>
        <a:ln w="57150" cap="flat" cmpd="sng" algn="ctr">
          <a:solidFill>
            <a:srgbClr val="0088B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439703" y="1809002"/>
        <a:ext cx="71219" cy="71219"/>
      </dsp:txXfrm>
    </dsp:sp>
    <dsp:sp modelId="{C897FD74-6E5D-44E3-9081-673C6CFCE344}">
      <dsp:nvSpPr>
        <dsp:cNvPr id="0" name=""/>
        <dsp:cNvSpPr/>
      </dsp:nvSpPr>
      <dsp:spPr>
        <a:xfrm>
          <a:off x="4053625" y="706059"/>
          <a:ext cx="2891561" cy="144578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rgbClr val="0088B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Protique ?</a:t>
          </a:r>
          <a:br>
            <a:rPr lang="fr-FR" sz="3100" kern="1200" dirty="0"/>
          </a:br>
          <a:r>
            <a:rPr lang="fr-FR" sz="3100" kern="1200" dirty="0"/>
            <a:t>H polarisé +</a:t>
          </a:r>
        </a:p>
      </dsp:txBody>
      <dsp:txXfrm>
        <a:off x="4095970" y="748404"/>
        <a:ext cx="2806871" cy="1361090"/>
      </dsp:txXfrm>
    </dsp:sp>
    <dsp:sp modelId="{B450AF03-0822-4C15-B551-3CAF5FA4906E}">
      <dsp:nvSpPr>
        <dsp:cNvPr id="0" name=""/>
        <dsp:cNvSpPr/>
      </dsp:nvSpPr>
      <dsp:spPr>
        <a:xfrm>
          <a:off x="6945186" y="1400165"/>
          <a:ext cx="1156624" cy="57568"/>
        </a:xfrm>
        <a:custGeom>
          <a:avLst/>
          <a:gdLst/>
          <a:ahLst/>
          <a:cxnLst/>
          <a:rect l="0" t="0" r="0" b="0"/>
          <a:pathLst>
            <a:path>
              <a:moveTo>
                <a:pt x="0" y="28784"/>
              </a:moveTo>
              <a:lnTo>
                <a:pt x="1156624" y="28784"/>
              </a:lnTo>
            </a:path>
          </a:pathLst>
        </a:custGeom>
        <a:noFill/>
        <a:ln w="57150" cap="flat" cmpd="sng" algn="ctr">
          <a:solidFill>
            <a:srgbClr val="0088B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494583" y="1400034"/>
        <a:ext cx="57831" cy="57831"/>
      </dsp:txXfrm>
    </dsp:sp>
    <dsp:sp modelId="{A270C9C5-BA04-408E-8047-1D1B0E46CDC1}">
      <dsp:nvSpPr>
        <dsp:cNvPr id="0" name=""/>
        <dsp:cNvSpPr/>
      </dsp:nvSpPr>
      <dsp:spPr>
        <a:xfrm>
          <a:off x="8101811" y="706059"/>
          <a:ext cx="2891561" cy="144578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rgbClr val="0088B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Dissociant ?</a:t>
          </a:r>
          <a:br>
            <a:rPr lang="fr-FR" sz="3100" kern="1200" dirty="0"/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fr-FR" sz="31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3100" b="0" i="1" kern="1200" smtClean="0">
                        <a:latin typeface="Cambria Math" panose="02040503050406030204" pitchFamily="18" charset="0"/>
                      </a:rPr>
                      <m:t>𝜀</m:t>
                    </m:r>
                  </m:e>
                  <m:sub>
                    <m:r>
                      <a:rPr lang="fr-FR" sz="3100" b="0" i="1" kern="1200" smtClean="0">
                        <a:latin typeface="Cambria Math" panose="02040503050406030204" pitchFamily="18" charset="0"/>
                      </a:rPr>
                      <m:t>𝑟</m:t>
                    </m:r>
                  </m:sub>
                </m:sSub>
              </m:oMath>
            </m:oMathPara>
          </a14:m>
          <a:endParaRPr lang="fr-FR" sz="3100" kern="1200" dirty="0"/>
        </a:p>
      </dsp:txBody>
      <dsp:txXfrm>
        <a:off x="8144156" y="748404"/>
        <a:ext cx="2806871" cy="1361090"/>
      </dsp:txXfrm>
    </dsp:sp>
    <dsp:sp modelId="{CB72A9DE-CADF-4D6B-B2C3-429AA1A213D2}">
      <dsp:nvSpPr>
        <dsp:cNvPr id="0" name=""/>
        <dsp:cNvSpPr/>
      </dsp:nvSpPr>
      <dsp:spPr>
        <a:xfrm rot="2142401">
          <a:off x="2763119" y="2647151"/>
          <a:ext cx="1424387" cy="57568"/>
        </a:xfrm>
        <a:custGeom>
          <a:avLst/>
          <a:gdLst/>
          <a:ahLst/>
          <a:cxnLst/>
          <a:rect l="0" t="0" r="0" b="0"/>
          <a:pathLst>
            <a:path>
              <a:moveTo>
                <a:pt x="0" y="28784"/>
              </a:moveTo>
              <a:lnTo>
                <a:pt x="1424387" y="28784"/>
              </a:lnTo>
            </a:path>
          </a:pathLst>
        </a:custGeom>
        <a:noFill/>
        <a:ln w="57150" cap="flat" cmpd="sng" algn="ctr">
          <a:solidFill>
            <a:srgbClr val="0088B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439703" y="2640326"/>
        <a:ext cx="71219" cy="71219"/>
      </dsp:txXfrm>
    </dsp:sp>
    <dsp:sp modelId="{91E10F52-DCE1-49C7-AAB3-8A94634045B0}">
      <dsp:nvSpPr>
        <dsp:cNvPr id="0" name=""/>
        <dsp:cNvSpPr/>
      </dsp:nvSpPr>
      <dsp:spPr>
        <a:xfrm>
          <a:off x="4053625" y="2368707"/>
          <a:ext cx="2891561" cy="144578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rgbClr val="0088B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Apolaire</a:t>
          </a:r>
          <a:br>
            <a:rPr lang="fr-FR" sz="3100" kern="1200" dirty="0"/>
          </a:br>
          <a:r>
            <a:rPr lang="fr-FR" sz="3100" kern="1200" dirty="0"/>
            <a:t>Aprotique</a:t>
          </a:r>
          <a:br>
            <a:rPr lang="fr-FR" sz="3100" kern="1200" dirty="0"/>
          </a:br>
          <a:r>
            <a:rPr lang="fr-FR" sz="3100" kern="1200" dirty="0"/>
            <a:t>Non dissociant</a:t>
          </a:r>
        </a:p>
      </dsp:txBody>
      <dsp:txXfrm>
        <a:off x="4095970" y="2411052"/>
        <a:ext cx="2806871" cy="136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LC10 – Solvants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LC10 – Solvants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LC10 – Solvants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LC10 – Solvants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LC10 – Solvants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LC10 – Solvants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8"/>
            <a:ext cx="10153291" cy="867173"/>
          </a:xfrm>
        </p:spPr>
        <p:txBody>
          <a:bodyPr/>
          <a:lstStyle/>
          <a:p>
            <a:r>
              <a:rPr lang="fr-FR" sz="4800" dirty="0"/>
              <a:t>LC10 – Solvants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2602524"/>
            <a:ext cx="10895981" cy="2672860"/>
          </a:xfrm>
        </p:spPr>
        <p:txBody>
          <a:bodyPr>
            <a:normAutofit/>
          </a:bodyPr>
          <a:lstStyle/>
          <a:p>
            <a:pPr algn="l"/>
            <a:r>
              <a:rPr lang="fr-FR" sz="2600" b="1" dirty="0"/>
              <a:t>Niveau :</a:t>
            </a:r>
            <a:r>
              <a:rPr lang="fr-FR" sz="2600" dirty="0"/>
              <a:t> CPGE (MPSI)</a:t>
            </a:r>
          </a:p>
          <a:p>
            <a:pPr algn="l">
              <a:spcBef>
                <a:spcPts val="0"/>
              </a:spcBef>
            </a:pPr>
            <a:r>
              <a:rPr lang="fr-FR" sz="2600" b="1" dirty="0"/>
              <a:t>Prérequis :</a:t>
            </a:r>
            <a:r>
              <a:rPr lang="fr-FR" sz="2600" dirty="0"/>
              <a:t> 	Liaisons covalente et ionique</a:t>
            </a:r>
          </a:p>
          <a:p>
            <a:pPr indent="1800225" algn="l">
              <a:spcBef>
                <a:spcPts val="0"/>
              </a:spcBef>
            </a:pPr>
            <a:r>
              <a:rPr lang="fr-FR" sz="2600" dirty="0"/>
              <a:t>Moment dipolaire</a:t>
            </a:r>
          </a:p>
          <a:p>
            <a:pPr indent="1800225" algn="l">
              <a:spcBef>
                <a:spcPts val="0"/>
              </a:spcBef>
            </a:pPr>
            <a:r>
              <a:rPr lang="fr-FR" sz="2600" dirty="0"/>
              <a:t>Liaisons intermoléculaires (Van der Waals et hydrogène)</a:t>
            </a:r>
          </a:p>
          <a:p>
            <a:pPr indent="1800225" algn="l">
              <a:spcBef>
                <a:spcPts val="0"/>
              </a:spcBef>
            </a:pPr>
            <a:r>
              <a:rPr lang="fr-FR" sz="2600" dirty="0"/>
              <a:t>Conductimétrie</a:t>
            </a:r>
          </a:p>
          <a:p>
            <a:pPr indent="1800225" algn="l">
              <a:spcBef>
                <a:spcPts val="0"/>
              </a:spcBef>
            </a:pPr>
            <a:r>
              <a:rPr lang="fr-FR" sz="2600" dirty="0"/>
              <a:t>Titrage rédox</a:t>
            </a:r>
          </a:p>
          <a:p>
            <a:pPr indent="1800225" algn="l">
              <a:spcBef>
                <a:spcPts val="0"/>
              </a:spcBef>
            </a:pPr>
            <a:r>
              <a:rPr lang="fr-FR" sz="2600" dirty="0"/>
              <a:t>Valeurs de la chimie verte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Solvants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Rappel sur les liaison faibles</a:t>
            </a:r>
          </a:p>
          <a:p>
            <a:pPr marL="571500" indent="-571500">
              <a:buFont typeface="+mj-lt"/>
              <a:buAutoNum type="romanUcPeriod"/>
            </a:pPr>
            <a:endParaRPr lang="fr-FR" sz="3200" dirty="0"/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Caractéristiques des solvants</a:t>
            </a:r>
          </a:p>
          <a:p>
            <a:pPr marL="571500" indent="-571500">
              <a:buFont typeface="+mj-lt"/>
              <a:buAutoNum type="romanUcPeriod"/>
            </a:pPr>
            <a:endParaRPr lang="fr-FR" sz="3200" dirty="0"/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Dissolution, solubilité, miscibilité</a:t>
            </a:r>
          </a:p>
          <a:p>
            <a:pPr marL="571500" indent="-571500">
              <a:buFont typeface="+mj-lt"/>
              <a:buAutoNum type="romanUcPeriod"/>
            </a:pPr>
            <a:endParaRPr lang="fr-FR" sz="3200" dirty="0"/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Utilisations des solvants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LC10 – Solvants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89DCE-7AF7-4554-A425-3DF847E6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Rappel sur les liaisons faibles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F8A24C-BAA3-4F2A-A3F0-3FB59BC5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614B2C-6E4E-45B4-A55B-FD55C610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LC10 – Solvants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B98CB-D265-4BD7-BFDC-E900A477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8E2EF8-F60C-4E72-9415-CF2455E73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Interactions de Van der Waals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5E623CF-91E0-4E6F-9E35-2749F680AD03}"/>
              </a:ext>
            </a:extLst>
          </p:cNvPr>
          <p:cNvCxnSpPr/>
          <p:nvPr/>
        </p:nvCxnSpPr>
        <p:spPr>
          <a:xfrm>
            <a:off x="3152500" y="1515291"/>
            <a:ext cx="0" cy="475488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4A644D6-2CBA-4156-923F-1AACADD8E73D}"/>
              </a:ext>
            </a:extLst>
          </p:cNvPr>
          <p:cNvCxnSpPr/>
          <p:nvPr/>
        </p:nvCxnSpPr>
        <p:spPr>
          <a:xfrm>
            <a:off x="6814456" y="1515291"/>
            <a:ext cx="0" cy="475488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5E405B5-001B-435E-B534-314E99BAD80D}"/>
              </a:ext>
            </a:extLst>
          </p:cNvPr>
          <p:cNvSpPr txBox="1"/>
          <p:nvPr/>
        </p:nvSpPr>
        <p:spPr>
          <a:xfrm>
            <a:off x="316296" y="1418831"/>
            <a:ext cx="2569317" cy="9551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>
                <a:solidFill>
                  <a:srgbClr val="00B0F0"/>
                </a:solidFill>
              </a:rPr>
              <a:t>KEESOM </a:t>
            </a:r>
          </a:p>
          <a:p>
            <a:pPr algn="ctr"/>
            <a:r>
              <a:rPr lang="fr-FR" sz="2800" baseline="0" dirty="0">
                <a:solidFill>
                  <a:srgbClr val="00B0F0"/>
                </a:solidFill>
              </a:rPr>
              <a:t>(dipôle – dipôle)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5D6DAE5-F1CE-437F-89F9-8F16D3215317}"/>
              </a:ext>
            </a:extLst>
          </p:cNvPr>
          <p:cNvSpPr txBox="1"/>
          <p:nvPr/>
        </p:nvSpPr>
        <p:spPr>
          <a:xfrm>
            <a:off x="3155590" y="1467060"/>
            <a:ext cx="3610956" cy="85866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>
                <a:solidFill>
                  <a:srgbClr val="00B0F0"/>
                </a:solidFill>
              </a:rPr>
              <a:t>DEBYE</a:t>
            </a:r>
          </a:p>
          <a:p>
            <a:pPr algn="ctr"/>
            <a:r>
              <a:rPr lang="fr-FR" sz="2800" dirty="0">
                <a:solidFill>
                  <a:srgbClr val="00B0F0"/>
                </a:solidFill>
              </a:rPr>
              <a:t>(dipôle – dipôle induit)</a:t>
            </a:r>
            <a:endParaRPr lang="fr-FR" sz="2800" baseline="0" dirty="0">
              <a:solidFill>
                <a:srgbClr val="00B0F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C43EF27-8260-4B51-ACF9-5E73831ECA82}"/>
              </a:ext>
            </a:extLst>
          </p:cNvPr>
          <p:cNvSpPr txBox="1"/>
          <p:nvPr/>
        </p:nvSpPr>
        <p:spPr>
          <a:xfrm>
            <a:off x="6879782" y="1515291"/>
            <a:ext cx="5190004" cy="8104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>
                <a:solidFill>
                  <a:srgbClr val="00B0F0"/>
                </a:solidFill>
              </a:rPr>
              <a:t>LONDON</a:t>
            </a:r>
          </a:p>
          <a:p>
            <a:pPr algn="ctr"/>
            <a:r>
              <a:rPr lang="fr-FR" sz="2800" dirty="0">
                <a:solidFill>
                  <a:srgbClr val="00B0F0"/>
                </a:solidFill>
              </a:rPr>
              <a:t>(dipôle instantané – dipôle induit)</a:t>
            </a:r>
            <a:endParaRPr lang="fr-FR" sz="2800" baseline="0" dirty="0">
              <a:solidFill>
                <a:srgbClr val="00B0F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CE9FE2E-340A-4F5C-AD30-53A89E5998BC}"/>
              </a:ext>
            </a:extLst>
          </p:cNvPr>
          <p:cNvGrpSpPr/>
          <p:nvPr/>
        </p:nvGrpSpPr>
        <p:grpSpPr>
          <a:xfrm>
            <a:off x="386636" y="2505134"/>
            <a:ext cx="1027609" cy="365127"/>
            <a:chOff x="1097280" y="2603543"/>
            <a:chExt cx="1027609" cy="365127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42AAB29-91B8-455D-8359-151EA538C334}"/>
                </a:ext>
              </a:extLst>
            </p:cNvPr>
            <p:cNvGrpSpPr/>
            <p:nvPr/>
          </p:nvGrpSpPr>
          <p:grpSpPr>
            <a:xfrm>
              <a:off x="1097280" y="2603545"/>
              <a:ext cx="1027609" cy="365125"/>
              <a:chOff x="243840" y="2420983"/>
              <a:chExt cx="1027609" cy="365125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BAC3288A-B22F-4830-AC18-5491B28BAEBD}"/>
                  </a:ext>
                </a:extLst>
              </p:cNvPr>
              <p:cNvSpPr/>
              <p:nvPr/>
            </p:nvSpPr>
            <p:spPr>
              <a:xfrm>
                <a:off x="243840" y="2420983"/>
                <a:ext cx="1027609" cy="3651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308B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1D7F9F4B-7FB1-4E23-A021-2AB4DF97F249}"/>
                  </a:ext>
                </a:extLst>
              </p:cNvPr>
              <p:cNvCxnSpPr/>
              <p:nvPr/>
            </p:nvCxnSpPr>
            <p:spPr>
              <a:xfrm>
                <a:off x="502014" y="2604317"/>
                <a:ext cx="468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21AB378-ABC8-4510-9936-2E811DFCECC5}"/>
                    </a:ext>
                  </a:extLst>
                </p:cNvPr>
                <p:cNvSpPr txBox="1"/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21AB378-ABC8-4510-9936-2E811DFCE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  <a:blipFill>
                  <a:blip r:embed="rId2"/>
                  <a:stretch>
                    <a:fillRect l="-10638" r="-1489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F67E65E-3D61-4A59-AEA2-BECDE2C3D848}"/>
                    </a:ext>
                  </a:extLst>
                </p:cNvPr>
                <p:cNvSpPr txBox="1"/>
                <p:nvPr/>
              </p:nvSpPr>
              <p:spPr>
                <a:xfrm>
                  <a:off x="1097280" y="2603543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F67E65E-3D61-4A59-AEA2-BECDE2C3D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603543"/>
                  <a:ext cx="283028" cy="365125"/>
                </a:xfrm>
                <a:prstGeom prst="rect">
                  <a:avLst/>
                </a:prstGeom>
                <a:blipFill>
                  <a:blip r:embed="rId3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8C4A09E-1501-45AD-B426-14D97FEB2945}"/>
              </a:ext>
            </a:extLst>
          </p:cNvPr>
          <p:cNvGrpSpPr/>
          <p:nvPr/>
        </p:nvGrpSpPr>
        <p:grpSpPr>
          <a:xfrm rot="18401146">
            <a:off x="1042476" y="2927846"/>
            <a:ext cx="1027609" cy="365127"/>
            <a:chOff x="1097280" y="2603543"/>
            <a:chExt cx="1027609" cy="365127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0E12315D-81EC-4499-8C19-3DB89050BF7D}"/>
                </a:ext>
              </a:extLst>
            </p:cNvPr>
            <p:cNvGrpSpPr/>
            <p:nvPr/>
          </p:nvGrpSpPr>
          <p:grpSpPr>
            <a:xfrm>
              <a:off x="1097280" y="2603545"/>
              <a:ext cx="1027609" cy="365125"/>
              <a:chOff x="243840" y="2420983"/>
              <a:chExt cx="1027609" cy="365125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4AF237B2-68CD-494C-B9FA-C64D360BBD2B}"/>
                  </a:ext>
                </a:extLst>
              </p:cNvPr>
              <p:cNvSpPr/>
              <p:nvPr/>
            </p:nvSpPr>
            <p:spPr>
              <a:xfrm>
                <a:off x="243840" y="2420983"/>
                <a:ext cx="1027609" cy="3651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308B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B77F537-1E32-4C3F-B75E-9C374743274B}"/>
                  </a:ext>
                </a:extLst>
              </p:cNvPr>
              <p:cNvCxnSpPr/>
              <p:nvPr/>
            </p:nvCxnSpPr>
            <p:spPr>
              <a:xfrm>
                <a:off x="502014" y="2604317"/>
                <a:ext cx="468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198F9FD9-3F2E-4DC2-BD2B-2A2B7DAD3EF5}"/>
                    </a:ext>
                  </a:extLst>
                </p:cNvPr>
                <p:cNvSpPr txBox="1"/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198F9FD9-3F2E-4DC2-BD2B-2A2B7DAD3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0AC9ABFB-E4AC-4CDF-AC84-66F78F747555}"/>
                    </a:ext>
                  </a:extLst>
                </p:cNvPr>
                <p:cNvSpPr txBox="1"/>
                <p:nvPr/>
              </p:nvSpPr>
              <p:spPr>
                <a:xfrm>
                  <a:off x="1097280" y="2603543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0AC9ABFB-E4AC-4CDF-AC84-66F78F747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603543"/>
                  <a:ext cx="283028" cy="3651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3F70563-8539-4DE0-A8EE-5AE608EAF2BE}"/>
              </a:ext>
            </a:extLst>
          </p:cNvPr>
          <p:cNvGrpSpPr/>
          <p:nvPr/>
        </p:nvGrpSpPr>
        <p:grpSpPr>
          <a:xfrm rot="3938774">
            <a:off x="344726" y="3261809"/>
            <a:ext cx="1027609" cy="365127"/>
            <a:chOff x="1097280" y="2603543"/>
            <a:chExt cx="1027609" cy="365127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AB0E427-A7B6-460A-A157-CAEFA0C74153}"/>
                </a:ext>
              </a:extLst>
            </p:cNvPr>
            <p:cNvGrpSpPr/>
            <p:nvPr/>
          </p:nvGrpSpPr>
          <p:grpSpPr>
            <a:xfrm>
              <a:off x="1097280" y="2603545"/>
              <a:ext cx="1027609" cy="365125"/>
              <a:chOff x="243840" y="2420983"/>
              <a:chExt cx="1027609" cy="365125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90062D9-4C7D-484D-951A-498D6161C8D7}"/>
                  </a:ext>
                </a:extLst>
              </p:cNvPr>
              <p:cNvSpPr/>
              <p:nvPr/>
            </p:nvSpPr>
            <p:spPr>
              <a:xfrm>
                <a:off x="243840" y="2420983"/>
                <a:ext cx="1027609" cy="3651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308B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2393B32B-2AD6-42B9-AAC5-81A05EFA8377}"/>
                  </a:ext>
                </a:extLst>
              </p:cNvPr>
              <p:cNvCxnSpPr/>
              <p:nvPr/>
            </p:nvCxnSpPr>
            <p:spPr>
              <a:xfrm>
                <a:off x="502014" y="2604317"/>
                <a:ext cx="468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68E49103-45F8-4F09-A12B-C3EDBDDA4AF4}"/>
                    </a:ext>
                  </a:extLst>
                </p:cNvPr>
                <p:cNvSpPr txBox="1"/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68E49103-45F8-4F09-A12B-C3EDBDDA4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  <a:blipFill>
                  <a:blip r:embed="rId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FA6EAA1B-8941-41DA-85D2-030BCF87864A}"/>
                    </a:ext>
                  </a:extLst>
                </p:cNvPr>
                <p:cNvSpPr txBox="1"/>
                <p:nvPr/>
              </p:nvSpPr>
              <p:spPr>
                <a:xfrm>
                  <a:off x="1097280" y="2603543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FA6EAA1B-8941-41DA-85D2-030BCF878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603543"/>
                  <a:ext cx="283028" cy="3651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058F79A8-C58F-4AC6-98B9-3147BA4E1010}"/>
              </a:ext>
            </a:extLst>
          </p:cNvPr>
          <p:cNvSpPr/>
          <p:nvPr/>
        </p:nvSpPr>
        <p:spPr>
          <a:xfrm>
            <a:off x="1240815" y="3981043"/>
            <a:ext cx="722778" cy="870857"/>
          </a:xfrm>
          <a:prstGeom prst="downArrow">
            <a:avLst/>
          </a:prstGeom>
          <a:solidFill>
            <a:srgbClr val="0088B8"/>
          </a:solidFill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9C02964-5ECE-4A19-9AFF-6375EF346D69}"/>
              </a:ext>
            </a:extLst>
          </p:cNvPr>
          <p:cNvGrpSpPr/>
          <p:nvPr/>
        </p:nvGrpSpPr>
        <p:grpSpPr>
          <a:xfrm>
            <a:off x="474084" y="5144666"/>
            <a:ext cx="1027609" cy="365127"/>
            <a:chOff x="1097280" y="2603543"/>
            <a:chExt cx="1027609" cy="365127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BC4367E0-3273-4131-8ADF-2A12A5A26B6B}"/>
                </a:ext>
              </a:extLst>
            </p:cNvPr>
            <p:cNvGrpSpPr/>
            <p:nvPr/>
          </p:nvGrpSpPr>
          <p:grpSpPr>
            <a:xfrm>
              <a:off x="1097280" y="2603545"/>
              <a:ext cx="1027609" cy="365125"/>
              <a:chOff x="243840" y="2420983"/>
              <a:chExt cx="1027609" cy="365125"/>
            </a:xfrm>
          </p:grpSpPr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358BC4F0-46DB-4575-B23B-E9577105E6B6}"/>
                  </a:ext>
                </a:extLst>
              </p:cNvPr>
              <p:cNvSpPr/>
              <p:nvPr/>
            </p:nvSpPr>
            <p:spPr>
              <a:xfrm>
                <a:off x="243840" y="2420983"/>
                <a:ext cx="1027609" cy="3651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308B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B78C74A3-2552-4A4C-9B7B-EC8D3EA62F55}"/>
                  </a:ext>
                </a:extLst>
              </p:cNvPr>
              <p:cNvCxnSpPr/>
              <p:nvPr/>
            </p:nvCxnSpPr>
            <p:spPr>
              <a:xfrm>
                <a:off x="502014" y="2604317"/>
                <a:ext cx="468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D128C5FE-BD41-486C-974D-E68AB92C9767}"/>
                    </a:ext>
                  </a:extLst>
                </p:cNvPr>
                <p:cNvSpPr txBox="1"/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D128C5FE-BD41-486C-974D-E68AB92C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  <a:blipFill>
                  <a:blip r:embed="rId8"/>
                  <a:stretch>
                    <a:fillRect l="-13043" r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AF4E0F12-7D44-4A0E-A5C9-BE0E28FCBA18}"/>
                    </a:ext>
                  </a:extLst>
                </p:cNvPr>
                <p:cNvSpPr txBox="1"/>
                <p:nvPr/>
              </p:nvSpPr>
              <p:spPr>
                <a:xfrm>
                  <a:off x="1097280" y="2603543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AF4E0F12-7D44-4A0E-A5C9-BE0E28FCB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603543"/>
                  <a:ext cx="283028" cy="365125"/>
                </a:xfrm>
                <a:prstGeom prst="rect">
                  <a:avLst/>
                </a:prstGeom>
                <a:blipFill>
                  <a:blip r:embed="rId9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827DF66B-38BC-46E6-9378-34DA31054D0D}"/>
              </a:ext>
            </a:extLst>
          </p:cNvPr>
          <p:cNvGrpSpPr/>
          <p:nvPr/>
        </p:nvGrpSpPr>
        <p:grpSpPr>
          <a:xfrm>
            <a:off x="1680565" y="5143142"/>
            <a:ext cx="1027609" cy="365127"/>
            <a:chOff x="1097280" y="2603543"/>
            <a:chExt cx="1027609" cy="365127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CAF6E2B0-DF4E-4C32-AC15-1AA49559BBD0}"/>
                </a:ext>
              </a:extLst>
            </p:cNvPr>
            <p:cNvGrpSpPr/>
            <p:nvPr/>
          </p:nvGrpSpPr>
          <p:grpSpPr>
            <a:xfrm>
              <a:off x="1097280" y="2603545"/>
              <a:ext cx="1027609" cy="365125"/>
              <a:chOff x="243840" y="2420983"/>
              <a:chExt cx="1027609" cy="365125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320CDB7C-3300-4A84-A216-8A4BEE2695BC}"/>
                  </a:ext>
                </a:extLst>
              </p:cNvPr>
              <p:cNvSpPr/>
              <p:nvPr/>
            </p:nvSpPr>
            <p:spPr>
              <a:xfrm>
                <a:off x="243840" y="2420983"/>
                <a:ext cx="1027609" cy="3651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308B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" name="Connecteur droit avec flèche 44">
                <a:extLst>
                  <a:ext uri="{FF2B5EF4-FFF2-40B4-BE49-F238E27FC236}">
                    <a16:creationId xmlns:a16="http://schemas.microsoft.com/office/drawing/2014/main" id="{57732343-AA97-4582-84DC-23213FADB28A}"/>
                  </a:ext>
                </a:extLst>
              </p:cNvPr>
              <p:cNvCxnSpPr/>
              <p:nvPr/>
            </p:nvCxnSpPr>
            <p:spPr>
              <a:xfrm>
                <a:off x="502014" y="2604317"/>
                <a:ext cx="468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0037AA1-5883-4F3E-9CBA-62025493F9B9}"/>
                    </a:ext>
                  </a:extLst>
                </p:cNvPr>
                <p:cNvSpPr txBox="1"/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0037AA1-5883-4F3E-9CBA-62025493F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  <a:blipFill>
                  <a:blip r:embed="rId8"/>
                  <a:stretch>
                    <a:fillRect l="-13043" r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BAD14FF-3B05-415D-8FBA-92AD5F3B1418}"/>
                    </a:ext>
                  </a:extLst>
                </p:cNvPr>
                <p:cNvSpPr txBox="1"/>
                <p:nvPr/>
              </p:nvSpPr>
              <p:spPr>
                <a:xfrm>
                  <a:off x="1097280" y="2603543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BAD14FF-3B05-415D-8FBA-92AD5F3B1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603543"/>
                  <a:ext cx="283028" cy="365125"/>
                </a:xfrm>
                <a:prstGeom prst="rect">
                  <a:avLst/>
                </a:prstGeom>
                <a:blipFill>
                  <a:blip r:embed="rId9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13F33C13-A894-4ECF-8835-168AF0A22881}"/>
              </a:ext>
            </a:extLst>
          </p:cNvPr>
          <p:cNvGrpSpPr/>
          <p:nvPr/>
        </p:nvGrpSpPr>
        <p:grpSpPr>
          <a:xfrm rot="20610609">
            <a:off x="1840962" y="2981410"/>
            <a:ext cx="1027609" cy="365127"/>
            <a:chOff x="1097280" y="2603543"/>
            <a:chExt cx="1027609" cy="365127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E04A78F2-3628-4F3B-BF0A-D30D6E437B28}"/>
                </a:ext>
              </a:extLst>
            </p:cNvPr>
            <p:cNvGrpSpPr/>
            <p:nvPr/>
          </p:nvGrpSpPr>
          <p:grpSpPr>
            <a:xfrm>
              <a:off x="1097280" y="2603545"/>
              <a:ext cx="1027609" cy="365125"/>
              <a:chOff x="243840" y="2420983"/>
              <a:chExt cx="1027609" cy="365125"/>
            </a:xfrm>
          </p:grpSpPr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594CDE9F-1F60-405C-B6F2-2FEC1806C1EA}"/>
                  </a:ext>
                </a:extLst>
              </p:cNvPr>
              <p:cNvSpPr/>
              <p:nvPr/>
            </p:nvSpPr>
            <p:spPr>
              <a:xfrm>
                <a:off x="243840" y="2420983"/>
                <a:ext cx="1027609" cy="3651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308B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1" name="Connecteur droit avec flèche 50">
                <a:extLst>
                  <a:ext uri="{FF2B5EF4-FFF2-40B4-BE49-F238E27FC236}">
                    <a16:creationId xmlns:a16="http://schemas.microsoft.com/office/drawing/2014/main" id="{135B7FB4-AE23-4ADA-92DB-769932B5E090}"/>
                  </a:ext>
                </a:extLst>
              </p:cNvPr>
              <p:cNvCxnSpPr/>
              <p:nvPr/>
            </p:nvCxnSpPr>
            <p:spPr>
              <a:xfrm>
                <a:off x="502014" y="2604317"/>
                <a:ext cx="468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A2E5EDF-AB04-4C79-8F76-1F6A86B88AD4}"/>
                    </a:ext>
                  </a:extLst>
                </p:cNvPr>
                <p:cNvSpPr txBox="1"/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A2E5EDF-AB04-4C79-8F76-1F6A86B88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  <a:blipFill>
                  <a:blip r:embed="rId10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DA9EC447-98FC-4411-8B65-F77B5B104275}"/>
                    </a:ext>
                  </a:extLst>
                </p:cNvPr>
                <p:cNvSpPr txBox="1"/>
                <p:nvPr/>
              </p:nvSpPr>
              <p:spPr>
                <a:xfrm>
                  <a:off x="1097280" y="2603543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DA9EC447-98FC-4411-8B65-F77B5B104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603543"/>
                  <a:ext cx="283028" cy="36512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9D383626-5778-4886-A3AD-14BAB06C4415}"/>
              </a:ext>
            </a:extLst>
          </p:cNvPr>
          <p:cNvGrpSpPr/>
          <p:nvPr/>
        </p:nvGrpSpPr>
        <p:grpSpPr>
          <a:xfrm flipH="1">
            <a:off x="460119" y="5693125"/>
            <a:ext cx="1027609" cy="395728"/>
            <a:chOff x="1097280" y="2603543"/>
            <a:chExt cx="1027609" cy="395728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EAEBCF5E-0A69-449E-93F1-C973B7A83979}"/>
                </a:ext>
              </a:extLst>
            </p:cNvPr>
            <p:cNvGrpSpPr/>
            <p:nvPr/>
          </p:nvGrpSpPr>
          <p:grpSpPr>
            <a:xfrm>
              <a:off x="1097280" y="2603545"/>
              <a:ext cx="1027609" cy="365125"/>
              <a:chOff x="243840" y="2420983"/>
              <a:chExt cx="1027609" cy="365125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B94FE8FF-200E-4262-9503-62403495DB2E}"/>
                  </a:ext>
                </a:extLst>
              </p:cNvPr>
              <p:cNvSpPr/>
              <p:nvPr/>
            </p:nvSpPr>
            <p:spPr>
              <a:xfrm>
                <a:off x="243840" y="2420983"/>
                <a:ext cx="1027609" cy="3651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308B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4036A49C-6A67-4206-970E-78FE2CCF539D}"/>
                  </a:ext>
                </a:extLst>
              </p:cNvPr>
              <p:cNvCxnSpPr/>
              <p:nvPr/>
            </p:nvCxnSpPr>
            <p:spPr>
              <a:xfrm>
                <a:off x="502014" y="2604317"/>
                <a:ext cx="468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8D988230-6D60-42AE-97FD-62BCBC544DCF}"/>
                    </a:ext>
                  </a:extLst>
                </p:cNvPr>
                <p:cNvSpPr txBox="1"/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8D988230-6D60-42AE-97FD-62BCBC544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  <a:blipFill>
                  <a:blip r:embed="rId8"/>
                  <a:stretch>
                    <a:fillRect l="-13043" r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FA472A1D-743B-4F93-A117-CB940822EF00}"/>
                    </a:ext>
                  </a:extLst>
                </p:cNvPr>
                <p:cNvSpPr txBox="1"/>
                <p:nvPr/>
              </p:nvSpPr>
              <p:spPr>
                <a:xfrm>
                  <a:off x="1097280" y="2603543"/>
                  <a:ext cx="306518" cy="395728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FA472A1D-743B-4F93-A117-CB940822E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603543"/>
                  <a:ext cx="306518" cy="3957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C185103-A3AC-4415-A616-C25A9C66051A}"/>
              </a:ext>
            </a:extLst>
          </p:cNvPr>
          <p:cNvGrpSpPr/>
          <p:nvPr/>
        </p:nvGrpSpPr>
        <p:grpSpPr>
          <a:xfrm flipH="1">
            <a:off x="1683686" y="5692585"/>
            <a:ext cx="1027609" cy="395728"/>
            <a:chOff x="1097280" y="2603543"/>
            <a:chExt cx="1027609" cy="395728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AE63CBF6-2B03-4120-9EB6-A29B69E22489}"/>
                </a:ext>
              </a:extLst>
            </p:cNvPr>
            <p:cNvGrpSpPr/>
            <p:nvPr/>
          </p:nvGrpSpPr>
          <p:grpSpPr>
            <a:xfrm>
              <a:off x="1097280" y="2603545"/>
              <a:ext cx="1027609" cy="365125"/>
              <a:chOff x="243840" y="2420983"/>
              <a:chExt cx="1027609" cy="365125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AE6CD89F-BB1C-483E-928B-A8C76D8D2B52}"/>
                  </a:ext>
                </a:extLst>
              </p:cNvPr>
              <p:cNvSpPr/>
              <p:nvPr/>
            </p:nvSpPr>
            <p:spPr>
              <a:xfrm>
                <a:off x="243840" y="2420983"/>
                <a:ext cx="1027609" cy="3651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308B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9" name="Connecteur droit avec flèche 68">
                <a:extLst>
                  <a:ext uri="{FF2B5EF4-FFF2-40B4-BE49-F238E27FC236}">
                    <a16:creationId xmlns:a16="http://schemas.microsoft.com/office/drawing/2014/main" id="{44C1E297-625F-4B96-B41A-443B5289C22D}"/>
                  </a:ext>
                </a:extLst>
              </p:cNvPr>
              <p:cNvCxnSpPr/>
              <p:nvPr/>
            </p:nvCxnSpPr>
            <p:spPr>
              <a:xfrm>
                <a:off x="502014" y="2604317"/>
                <a:ext cx="468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F4C8213E-F9C7-4CA9-AE45-27CA97131A60}"/>
                    </a:ext>
                  </a:extLst>
                </p:cNvPr>
                <p:cNvSpPr txBox="1"/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F4C8213E-F9C7-4CA9-AE45-27CA97131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09" y="2603544"/>
                  <a:ext cx="283028" cy="365125"/>
                </a:xfrm>
                <a:prstGeom prst="rect">
                  <a:avLst/>
                </a:prstGeom>
                <a:blipFill>
                  <a:blip r:embed="rId2"/>
                  <a:stretch>
                    <a:fillRect l="-10638" r="-1489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A8AC3D55-4EB7-4C1B-BD0F-433C94B64876}"/>
                    </a:ext>
                  </a:extLst>
                </p:cNvPr>
                <p:cNvSpPr txBox="1"/>
                <p:nvPr/>
              </p:nvSpPr>
              <p:spPr>
                <a:xfrm>
                  <a:off x="1097280" y="2603543"/>
                  <a:ext cx="306518" cy="395728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1" i="1">
                            <a:solidFill>
                              <a:srgbClr val="308BCC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fr-FR" sz="1400" b="1" baseline="0" dirty="0">
                    <a:solidFill>
                      <a:srgbClr val="308BCC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A8AC3D55-4EB7-4C1B-BD0F-433C94B64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603543"/>
                  <a:ext cx="306518" cy="39572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8A917187-5B76-4B09-91DE-D97C3B4C68D3}"/>
              </a:ext>
            </a:extLst>
          </p:cNvPr>
          <p:cNvGrpSpPr/>
          <p:nvPr/>
        </p:nvGrpSpPr>
        <p:grpSpPr>
          <a:xfrm>
            <a:off x="3823866" y="2372750"/>
            <a:ext cx="2293067" cy="1468059"/>
            <a:chOff x="4789903" y="2451146"/>
            <a:chExt cx="2293067" cy="1468059"/>
          </a:xfrm>
        </p:grpSpPr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1A54E2C3-38DA-4FB6-8AFC-C2C14D983517}"/>
                </a:ext>
              </a:extLst>
            </p:cNvPr>
            <p:cNvGrpSpPr/>
            <p:nvPr/>
          </p:nvGrpSpPr>
          <p:grpSpPr>
            <a:xfrm>
              <a:off x="5422632" y="3005669"/>
              <a:ext cx="1027609" cy="365127"/>
              <a:chOff x="1097280" y="2603543"/>
              <a:chExt cx="1027609" cy="365127"/>
            </a:xfrm>
          </p:grpSpPr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19FBBEB0-AC52-40A1-89DE-3B14BE364BF9}"/>
                  </a:ext>
                </a:extLst>
              </p:cNvPr>
              <p:cNvGrpSpPr/>
              <p:nvPr/>
            </p:nvGrpSpPr>
            <p:grpSpPr>
              <a:xfrm>
                <a:off x="1097280" y="2603545"/>
                <a:ext cx="1027609" cy="365125"/>
                <a:chOff x="243840" y="2420983"/>
                <a:chExt cx="1027609" cy="365125"/>
              </a:xfrm>
            </p:grpSpPr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1176D0A7-8850-4564-8511-F61700F13FC4}"/>
                    </a:ext>
                  </a:extLst>
                </p:cNvPr>
                <p:cNvSpPr/>
                <p:nvPr/>
              </p:nvSpPr>
              <p:spPr>
                <a:xfrm>
                  <a:off x="243840" y="2420983"/>
                  <a:ext cx="1027609" cy="365125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308B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5" name="Connecteur droit avec flèche 74">
                  <a:extLst>
                    <a:ext uri="{FF2B5EF4-FFF2-40B4-BE49-F238E27FC236}">
                      <a16:creationId xmlns:a16="http://schemas.microsoft.com/office/drawing/2014/main" id="{D45790DC-6E7D-45B0-B370-EAAF57DCB707}"/>
                    </a:ext>
                  </a:extLst>
                </p:cNvPr>
                <p:cNvCxnSpPr/>
                <p:nvPr/>
              </p:nvCxnSpPr>
              <p:spPr>
                <a:xfrm>
                  <a:off x="502014" y="2604317"/>
                  <a:ext cx="468000" cy="0"/>
                </a:xfrm>
                <a:prstGeom prst="straightConnector1">
                  <a:avLst/>
                </a:prstGeom>
                <a:ln w="28575">
                  <a:solidFill>
                    <a:srgbClr val="308BCC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ZoneTexte 71">
                    <a:extLst>
                      <a:ext uri="{FF2B5EF4-FFF2-40B4-BE49-F238E27FC236}">
                        <a16:creationId xmlns:a16="http://schemas.microsoft.com/office/drawing/2014/main" id="{0A942B32-EEAF-4927-9FDF-8BBB1E0360A4}"/>
                      </a:ext>
                    </a:extLst>
                  </p:cNvPr>
                  <p:cNvSpPr txBox="1"/>
                  <p:nvPr/>
                </p:nvSpPr>
                <p:spPr>
                  <a:xfrm>
                    <a:off x="1815909" y="2603544"/>
                    <a:ext cx="283028" cy="365125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 anchor="ctr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solidFill>
                                <a:srgbClr val="308B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1" i="1">
                              <a:solidFill>
                                <a:srgbClr val="308BCC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oMath>
                      </m:oMathPara>
                    </a14:m>
                    <a:endParaRPr lang="fr-FR" sz="1400" b="1" baseline="0" dirty="0">
                      <a:solidFill>
                        <a:srgbClr val="308BC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ZoneTexte 71">
                    <a:extLst>
                      <a:ext uri="{FF2B5EF4-FFF2-40B4-BE49-F238E27FC236}">
                        <a16:creationId xmlns:a16="http://schemas.microsoft.com/office/drawing/2014/main" id="{0A942B32-EEAF-4927-9FDF-8BBB1E0360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909" y="2603544"/>
                    <a:ext cx="283028" cy="36512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3043" r="-1521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ZoneTexte 72">
                    <a:extLst>
                      <a:ext uri="{FF2B5EF4-FFF2-40B4-BE49-F238E27FC236}">
                        <a16:creationId xmlns:a16="http://schemas.microsoft.com/office/drawing/2014/main" id="{9C2B5802-E77C-452F-A2BD-CCED3777B62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280" y="2603543"/>
                    <a:ext cx="283028" cy="365125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 anchor="ctr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>
                              <a:solidFill>
                                <a:srgbClr val="308B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>
                              <a:solidFill>
                                <a:srgbClr val="308BCC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oMath>
                      </m:oMathPara>
                    </a14:m>
                    <a:endParaRPr lang="fr-FR" sz="1400" b="1" baseline="0" dirty="0">
                      <a:solidFill>
                        <a:srgbClr val="308BC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ZoneTexte 72">
                    <a:extLst>
                      <a:ext uri="{FF2B5EF4-FFF2-40B4-BE49-F238E27FC236}">
                        <a16:creationId xmlns:a16="http://schemas.microsoft.com/office/drawing/2014/main" id="{9C2B5802-E77C-452F-A2BD-CCED3777B6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2603543"/>
                    <a:ext cx="283028" cy="36512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E92B9D35-478E-42DA-87F0-CECBFE8096E4}"/>
                </a:ext>
              </a:extLst>
            </p:cNvPr>
            <p:cNvSpPr/>
            <p:nvPr/>
          </p:nvSpPr>
          <p:spPr>
            <a:xfrm>
              <a:off x="4789903" y="2970418"/>
              <a:ext cx="432000" cy="432000"/>
            </a:xfrm>
            <a:prstGeom prst="ellipse">
              <a:avLst/>
            </a:prstGeom>
            <a:solidFill>
              <a:srgbClr val="DEEBF7"/>
            </a:solidFill>
            <a:ln w="19050">
              <a:solidFill>
                <a:srgbClr val="308B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37FBDFE-C1A4-48BA-9998-CB20269B071D}"/>
                </a:ext>
              </a:extLst>
            </p:cNvPr>
            <p:cNvSpPr/>
            <p:nvPr/>
          </p:nvSpPr>
          <p:spPr>
            <a:xfrm>
              <a:off x="5698806" y="3487205"/>
              <a:ext cx="432000" cy="432000"/>
            </a:xfrm>
            <a:prstGeom prst="ellipse">
              <a:avLst/>
            </a:prstGeom>
            <a:solidFill>
              <a:srgbClr val="DEEBF7"/>
            </a:solidFill>
            <a:ln w="19050">
              <a:solidFill>
                <a:srgbClr val="308B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88969D6B-7EC8-47C4-A82F-CB34697DC1E4}"/>
                </a:ext>
              </a:extLst>
            </p:cNvPr>
            <p:cNvSpPr/>
            <p:nvPr/>
          </p:nvSpPr>
          <p:spPr>
            <a:xfrm>
              <a:off x="5698806" y="2451146"/>
              <a:ext cx="432000" cy="432000"/>
            </a:xfrm>
            <a:prstGeom prst="ellipse">
              <a:avLst/>
            </a:prstGeom>
            <a:solidFill>
              <a:srgbClr val="DEEBF7"/>
            </a:solidFill>
            <a:ln w="19050">
              <a:solidFill>
                <a:srgbClr val="308B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C2C212A8-0435-432E-9612-E116C2432EC4}"/>
                </a:ext>
              </a:extLst>
            </p:cNvPr>
            <p:cNvSpPr/>
            <p:nvPr/>
          </p:nvSpPr>
          <p:spPr>
            <a:xfrm>
              <a:off x="6650970" y="2978784"/>
              <a:ext cx="432000" cy="432000"/>
            </a:xfrm>
            <a:prstGeom prst="ellipse">
              <a:avLst/>
            </a:prstGeom>
            <a:solidFill>
              <a:srgbClr val="DEEBF7"/>
            </a:solidFill>
            <a:ln w="19050">
              <a:solidFill>
                <a:srgbClr val="308B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0" name="Flèche : bas 79">
            <a:extLst>
              <a:ext uri="{FF2B5EF4-FFF2-40B4-BE49-F238E27FC236}">
                <a16:creationId xmlns:a16="http://schemas.microsoft.com/office/drawing/2014/main" id="{0A9C523B-073E-4091-B2C6-82C2C4B7A180}"/>
              </a:ext>
            </a:extLst>
          </p:cNvPr>
          <p:cNvSpPr/>
          <p:nvPr/>
        </p:nvSpPr>
        <p:spPr>
          <a:xfrm>
            <a:off x="4598109" y="3949540"/>
            <a:ext cx="722778" cy="870857"/>
          </a:xfrm>
          <a:prstGeom prst="downArrow">
            <a:avLst/>
          </a:prstGeom>
          <a:solidFill>
            <a:srgbClr val="0088B8"/>
          </a:solidFill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B0BDB751-27E7-47AF-BB70-7EE3E0222DEE}"/>
              </a:ext>
            </a:extLst>
          </p:cNvPr>
          <p:cNvGrpSpPr/>
          <p:nvPr/>
        </p:nvGrpSpPr>
        <p:grpSpPr>
          <a:xfrm>
            <a:off x="3647647" y="4978025"/>
            <a:ext cx="2633839" cy="1236420"/>
            <a:chOff x="4639210" y="5047824"/>
            <a:chExt cx="2633839" cy="1236420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A25E062E-70D8-4060-A86F-291FFB715195}"/>
                </a:ext>
              </a:extLst>
            </p:cNvPr>
            <p:cNvGrpSpPr/>
            <p:nvPr/>
          </p:nvGrpSpPr>
          <p:grpSpPr>
            <a:xfrm>
              <a:off x="5442325" y="5482330"/>
              <a:ext cx="1027609" cy="365127"/>
              <a:chOff x="1097280" y="2603543"/>
              <a:chExt cx="1027609" cy="365127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4B6EAE56-1817-4D53-A0C9-9F58D80E6D1F}"/>
                  </a:ext>
                </a:extLst>
              </p:cNvPr>
              <p:cNvGrpSpPr/>
              <p:nvPr/>
            </p:nvGrpSpPr>
            <p:grpSpPr>
              <a:xfrm>
                <a:off x="1097280" y="2603545"/>
                <a:ext cx="1027609" cy="365125"/>
                <a:chOff x="243840" y="2420983"/>
                <a:chExt cx="1027609" cy="365125"/>
              </a:xfrm>
            </p:grpSpPr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F3D5E601-9EA7-47C9-8A3C-8D899B58CBCF}"/>
                    </a:ext>
                  </a:extLst>
                </p:cNvPr>
                <p:cNvSpPr/>
                <p:nvPr/>
              </p:nvSpPr>
              <p:spPr>
                <a:xfrm>
                  <a:off x="243840" y="2420983"/>
                  <a:ext cx="1027609" cy="365125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308B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6" name="Connecteur droit avec flèche 85">
                  <a:extLst>
                    <a:ext uri="{FF2B5EF4-FFF2-40B4-BE49-F238E27FC236}">
                      <a16:creationId xmlns:a16="http://schemas.microsoft.com/office/drawing/2014/main" id="{E1E84D74-8071-4C4C-A1E0-6536345CAFC2}"/>
                    </a:ext>
                  </a:extLst>
                </p:cNvPr>
                <p:cNvCxnSpPr/>
                <p:nvPr/>
              </p:nvCxnSpPr>
              <p:spPr>
                <a:xfrm>
                  <a:off x="502014" y="2604317"/>
                  <a:ext cx="468000" cy="0"/>
                </a:xfrm>
                <a:prstGeom prst="straightConnector1">
                  <a:avLst/>
                </a:prstGeom>
                <a:ln w="28575">
                  <a:solidFill>
                    <a:srgbClr val="308BCC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ZoneTexte 82">
                    <a:extLst>
                      <a:ext uri="{FF2B5EF4-FFF2-40B4-BE49-F238E27FC236}">
                        <a16:creationId xmlns:a16="http://schemas.microsoft.com/office/drawing/2014/main" id="{EE3C813A-877F-40D2-9FDE-E75950494CD5}"/>
                      </a:ext>
                    </a:extLst>
                  </p:cNvPr>
                  <p:cNvSpPr txBox="1"/>
                  <p:nvPr/>
                </p:nvSpPr>
                <p:spPr>
                  <a:xfrm>
                    <a:off x="1815909" y="2603544"/>
                    <a:ext cx="283028" cy="365125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 anchor="ctr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solidFill>
                                <a:srgbClr val="308B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1" i="1">
                              <a:solidFill>
                                <a:srgbClr val="308BCC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oMath>
                      </m:oMathPara>
                    </a14:m>
                    <a:endParaRPr lang="fr-FR" sz="1400" b="1" baseline="0" dirty="0">
                      <a:solidFill>
                        <a:srgbClr val="308BC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ZoneTexte 82">
                    <a:extLst>
                      <a:ext uri="{FF2B5EF4-FFF2-40B4-BE49-F238E27FC236}">
                        <a16:creationId xmlns:a16="http://schemas.microsoft.com/office/drawing/2014/main" id="{EE3C813A-877F-40D2-9FDE-E75950494C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909" y="2603544"/>
                    <a:ext cx="283028" cy="36512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043" r="-1521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CBA865C0-E859-4ACF-B78F-21CBA5A3F5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280" y="2603543"/>
                    <a:ext cx="283028" cy="365125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 anchor="ctr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>
                              <a:solidFill>
                                <a:srgbClr val="308B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>
                              <a:solidFill>
                                <a:srgbClr val="308BCC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oMath>
                      </m:oMathPara>
                    </a14:m>
                    <a:endParaRPr lang="fr-FR" sz="1400" b="1" baseline="0" dirty="0">
                      <a:solidFill>
                        <a:srgbClr val="308BC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CBA865C0-E859-4ACF-B78F-21CBA5A3F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2603543"/>
                    <a:ext cx="283028" cy="3651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12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B01F134C-6AC0-4657-A06F-800489E19652}"/>
                </a:ext>
              </a:extLst>
            </p:cNvPr>
            <p:cNvGrpSpPr/>
            <p:nvPr/>
          </p:nvGrpSpPr>
          <p:grpSpPr>
            <a:xfrm>
              <a:off x="4639210" y="5520892"/>
              <a:ext cx="612000" cy="288000"/>
              <a:chOff x="5654695" y="5050999"/>
              <a:chExt cx="612000" cy="288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6931B32C-2237-4B90-9682-B08F9DAB8D1B}"/>
                  </a:ext>
                </a:extLst>
              </p:cNvPr>
              <p:cNvSpPr/>
              <p:nvPr/>
            </p:nvSpPr>
            <p:spPr>
              <a:xfrm>
                <a:off x="5654695" y="5050999"/>
                <a:ext cx="612000" cy="288000"/>
              </a:xfrm>
              <a:prstGeom prst="ellipse">
                <a:avLst/>
              </a:prstGeom>
              <a:solidFill>
                <a:srgbClr val="DEEBF7"/>
              </a:solidFill>
              <a:ln w="19050">
                <a:solidFill>
                  <a:srgbClr val="308BC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3" name="Connecteur droit avec flèche 92">
                <a:extLst>
                  <a:ext uri="{FF2B5EF4-FFF2-40B4-BE49-F238E27FC236}">
                    <a16:creationId xmlns:a16="http://schemas.microsoft.com/office/drawing/2014/main" id="{21637B8B-E621-4215-8DB1-ACEE7ABEE027}"/>
                  </a:ext>
                </a:extLst>
              </p:cNvPr>
              <p:cNvCxnSpPr/>
              <p:nvPr/>
            </p:nvCxnSpPr>
            <p:spPr>
              <a:xfrm>
                <a:off x="5781261" y="5194999"/>
                <a:ext cx="360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CD283E31-0107-44C0-A562-B856DCF602B1}"/>
                </a:ext>
              </a:extLst>
            </p:cNvPr>
            <p:cNvGrpSpPr/>
            <p:nvPr/>
          </p:nvGrpSpPr>
          <p:grpSpPr>
            <a:xfrm>
              <a:off x="6661049" y="5517559"/>
              <a:ext cx="612000" cy="288000"/>
              <a:chOff x="5654695" y="5050999"/>
              <a:chExt cx="612000" cy="288000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22108D3B-F631-46D4-82A0-84C07B52E628}"/>
                  </a:ext>
                </a:extLst>
              </p:cNvPr>
              <p:cNvSpPr/>
              <p:nvPr/>
            </p:nvSpPr>
            <p:spPr>
              <a:xfrm>
                <a:off x="5654695" y="5050999"/>
                <a:ext cx="612000" cy="288000"/>
              </a:xfrm>
              <a:prstGeom prst="ellipse">
                <a:avLst/>
              </a:prstGeom>
              <a:solidFill>
                <a:srgbClr val="DEEBF7"/>
              </a:solidFill>
              <a:ln w="19050">
                <a:solidFill>
                  <a:srgbClr val="308BC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7" name="Connecteur droit avec flèche 96">
                <a:extLst>
                  <a:ext uri="{FF2B5EF4-FFF2-40B4-BE49-F238E27FC236}">
                    <a16:creationId xmlns:a16="http://schemas.microsoft.com/office/drawing/2014/main" id="{2E329624-28AF-42DA-8295-354E6F11D481}"/>
                  </a:ext>
                </a:extLst>
              </p:cNvPr>
              <p:cNvCxnSpPr/>
              <p:nvPr/>
            </p:nvCxnSpPr>
            <p:spPr>
              <a:xfrm>
                <a:off x="5781261" y="5194999"/>
                <a:ext cx="360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22E03062-E7D1-4371-B700-F3598ABE5476}"/>
                </a:ext>
              </a:extLst>
            </p:cNvPr>
            <p:cNvGrpSpPr/>
            <p:nvPr/>
          </p:nvGrpSpPr>
          <p:grpSpPr>
            <a:xfrm flipH="1">
              <a:off x="5650129" y="5047824"/>
              <a:ext cx="612000" cy="288000"/>
              <a:chOff x="5654695" y="5050999"/>
              <a:chExt cx="612000" cy="288000"/>
            </a:xfrm>
          </p:grpSpPr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6752A05E-FAD2-4A5A-B4C7-62609D7CEA7F}"/>
                  </a:ext>
                </a:extLst>
              </p:cNvPr>
              <p:cNvSpPr/>
              <p:nvPr/>
            </p:nvSpPr>
            <p:spPr>
              <a:xfrm>
                <a:off x="5654695" y="5050999"/>
                <a:ext cx="612000" cy="288000"/>
              </a:xfrm>
              <a:prstGeom prst="ellipse">
                <a:avLst/>
              </a:prstGeom>
              <a:solidFill>
                <a:srgbClr val="DEEBF7"/>
              </a:solidFill>
              <a:ln w="19050">
                <a:solidFill>
                  <a:srgbClr val="308BC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0" name="Connecteur droit avec flèche 99">
                <a:extLst>
                  <a:ext uri="{FF2B5EF4-FFF2-40B4-BE49-F238E27FC236}">
                    <a16:creationId xmlns:a16="http://schemas.microsoft.com/office/drawing/2014/main" id="{9037B396-EF00-4341-A47B-EE7D8BCE2516}"/>
                  </a:ext>
                </a:extLst>
              </p:cNvPr>
              <p:cNvCxnSpPr/>
              <p:nvPr/>
            </p:nvCxnSpPr>
            <p:spPr>
              <a:xfrm>
                <a:off x="5781261" y="5194999"/>
                <a:ext cx="360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A685C459-9D78-438D-9153-BF147226AEFF}"/>
                </a:ext>
              </a:extLst>
            </p:cNvPr>
            <p:cNvGrpSpPr/>
            <p:nvPr/>
          </p:nvGrpSpPr>
          <p:grpSpPr>
            <a:xfrm flipH="1">
              <a:off x="5650129" y="5996244"/>
              <a:ext cx="612000" cy="288000"/>
              <a:chOff x="5654695" y="5050999"/>
              <a:chExt cx="612000" cy="288000"/>
            </a:xfrm>
          </p:grpSpPr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42E7A3FF-A681-43DD-B79A-C63E4B7CFEB1}"/>
                  </a:ext>
                </a:extLst>
              </p:cNvPr>
              <p:cNvSpPr/>
              <p:nvPr/>
            </p:nvSpPr>
            <p:spPr>
              <a:xfrm>
                <a:off x="5654695" y="5050999"/>
                <a:ext cx="612000" cy="288000"/>
              </a:xfrm>
              <a:prstGeom prst="ellipse">
                <a:avLst/>
              </a:prstGeom>
              <a:solidFill>
                <a:srgbClr val="DEEBF7"/>
              </a:solidFill>
              <a:ln w="19050">
                <a:solidFill>
                  <a:srgbClr val="308BC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3" name="Connecteur droit avec flèche 102">
                <a:extLst>
                  <a:ext uri="{FF2B5EF4-FFF2-40B4-BE49-F238E27FC236}">
                    <a16:creationId xmlns:a16="http://schemas.microsoft.com/office/drawing/2014/main" id="{CFCA0EF3-8298-4E4C-B75A-AB5417DB50C6}"/>
                  </a:ext>
                </a:extLst>
              </p:cNvPr>
              <p:cNvCxnSpPr/>
              <p:nvPr/>
            </p:nvCxnSpPr>
            <p:spPr>
              <a:xfrm>
                <a:off x="5781261" y="5194999"/>
                <a:ext cx="360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F6821192-3F4D-438F-BC2B-94141452A969}"/>
              </a:ext>
            </a:extLst>
          </p:cNvPr>
          <p:cNvGrpSpPr/>
          <p:nvPr/>
        </p:nvGrpSpPr>
        <p:grpSpPr>
          <a:xfrm>
            <a:off x="7194160" y="2481481"/>
            <a:ext cx="1513274" cy="1468059"/>
            <a:chOff x="8887959" y="2366255"/>
            <a:chExt cx="1513274" cy="1468059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E7BDC2D5-C92C-4630-9E0F-17772FF4676A}"/>
                </a:ext>
              </a:extLst>
            </p:cNvPr>
            <p:cNvSpPr/>
            <p:nvPr/>
          </p:nvSpPr>
          <p:spPr>
            <a:xfrm>
              <a:off x="8887959" y="2884317"/>
              <a:ext cx="432000" cy="432000"/>
            </a:xfrm>
            <a:prstGeom prst="ellipse">
              <a:avLst/>
            </a:prstGeom>
            <a:solidFill>
              <a:srgbClr val="DEEBF7"/>
            </a:solidFill>
            <a:ln w="19050">
              <a:solidFill>
                <a:srgbClr val="308B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1325E929-4495-42DF-BA3F-FBC78D28FEAD}"/>
                </a:ext>
              </a:extLst>
            </p:cNvPr>
            <p:cNvSpPr/>
            <p:nvPr/>
          </p:nvSpPr>
          <p:spPr>
            <a:xfrm>
              <a:off x="9430272" y="3402314"/>
              <a:ext cx="432000" cy="432000"/>
            </a:xfrm>
            <a:prstGeom prst="ellipse">
              <a:avLst/>
            </a:prstGeom>
            <a:solidFill>
              <a:srgbClr val="DEEBF7"/>
            </a:solidFill>
            <a:ln w="19050">
              <a:solidFill>
                <a:srgbClr val="308B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D08029D1-19A2-43AF-AD27-FBF1E0E06ACF}"/>
                </a:ext>
              </a:extLst>
            </p:cNvPr>
            <p:cNvSpPr/>
            <p:nvPr/>
          </p:nvSpPr>
          <p:spPr>
            <a:xfrm>
              <a:off x="9430272" y="2366255"/>
              <a:ext cx="432000" cy="432000"/>
            </a:xfrm>
            <a:prstGeom prst="ellipse">
              <a:avLst/>
            </a:prstGeom>
            <a:solidFill>
              <a:srgbClr val="DEEBF7"/>
            </a:solidFill>
            <a:ln w="19050">
              <a:solidFill>
                <a:srgbClr val="308B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9CD844AB-9F90-438E-9DE6-61AED29884EC}"/>
                </a:ext>
              </a:extLst>
            </p:cNvPr>
            <p:cNvSpPr/>
            <p:nvPr/>
          </p:nvSpPr>
          <p:spPr>
            <a:xfrm>
              <a:off x="9969233" y="2877929"/>
              <a:ext cx="432000" cy="432000"/>
            </a:xfrm>
            <a:prstGeom prst="ellipse">
              <a:avLst/>
            </a:prstGeom>
            <a:solidFill>
              <a:srgbClr val="DEEBF7"/>
            </a:solidFill>
            <a:ln w="19050">
              <a:solidFill>
                <a:srgbClr val="308B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27953201-5BBD-48E5-95A8-6B80BE7FB3CB}"/>
                </a:ext>
              </a:extLst>
            </p:cNvPr>
            <p:cNvSpPr/>
            <p:nvPr/>
          </p:nvSpPr>
          <p:spPr>
            <a:xfrm>
              <a:off x="9426145" y="2884284"/>
              <a:ext cx="432000" cy="432000"/>
            </a:xfrm>
            <a:prstGeom prst="ellipse">
              <a:avLst/>
            </a:prstGeom>
            <a:solidFill>
              <a:srgbClr val="DEEBF7"/>
            </a:solidFill>
            <a:ln w="19050">
              <a:solidFill>
                <a:srgbClr val="308B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7708C18A-4E1E-45DB-BC06-2A63C8CE0192}"/>
              </a:ext>
            </a:extLst>
          </p:cNvPr>
          <p:cNvGrpSpPr/>
          <p:nvPr/>
        </p:nvGrpSpPr>
        <p:grpSpPr>
          <a:xfrm>
            <a:off x="8036961" y="5065931"/>
            <a:ext cx="2068981" cy="1051657"/>
            <a:chOff x="8913397" y="5023881"/>
            <a:chExt cx="2068981" cy="1051657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EC3769F7-AD36-4B90-81F2-21A11E29E64D}"/>
                </a:ext>
              </a:extLst>
            </p:cNvPr>
            <p:cNvGrpSpPr/>
            <p:nvPr/>
          </p:nvGrpSpPr>
          <p:grpSpPr>
            <a:xfrm>
              <a:off x="8913397" y="5399956"/>
              <a:ext cx="612000" cy="288000"/>
              <a:chOff x="5654695" y="5050999"/>
              <a:chExt cx="612000" cy="288000"/>
            </a:xfrm>
          </p:grpSpPr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58F94072-C2DA-43B3-B94B-F169FE385ED1}"/>
                  </a:ext>
                </a:extLst>
              </p:cNvPr>
              <p:cNvSpPr/>
              <p:nvPr/>
            </p:nvSpPr>
            <p:spPr>
              <a:xfrm>
                <a:off x="5654695" y="5050999"/>
                <a:ext cx="612000" cy="288000"/>
              </a:xfrm>
              <a:prstGeom prst="ellipse">
                <a:avLst/>
              </a:prstGeom>
              <a:solidFill>
                <a:srgbClr val="DEEBF7"/>
              </a:solidFill>
              <a:ln w="19050">
                <a:solidFill>
                  <a:srgbClr val="308BC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1" name="Connecteur droit avec flèche 130">
                <a:extLst>
                  <a:ext uri="{FF2B5EF4-FFF2-40B4-BE49-F238E27FC236}">
                    <a16:creationId xmlns:a16="http://schemas.microsoft.com/office/drawing/2014/main" id="{5804A22A-3969-42C1-8422-FDB4A8DEF05C}"/>
                  </a:ext>
                </a:extLst>
              </p:cNvPr>
              <p:cNvCxnSpPr/>
              <p:nvPr/>
            </p:nvCxnSpPr>
            <p:spPr>
              <a:xfrm>
                <a:off x="5781261" y="5194999"/>
                <a:ext cx="360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606B1409-8DB9-4050-B930-C9E3DBCC8FFA}"/>
                </a:ext>
              </a:extLst>
            </p:cNvPr>
            <p:cNvGrpSpPr/>
            <p:nvPr/>
          </p:nvGrpSpPr>
          <p:grpSpPr>
            <a:xfrm>
              <a:off x="10370378" y="5404585"/>
              <a:ext cx="612000" cy="288000"/>
              <a:chOff x="5654695" y="5050999"/>
              <a:chExt cx="612000" cy="288000"/>
            </a:xfrm>
          </p:grpSpPr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3E2B7CC1-EA41-409C-93F3-E289427C5EEF}"/>
                  </a:ext>
                </a:extLst>
              </p:cNvPr>
              <p:cNvSpPr/>
              <p:nvPr/>
            </p:nvSpPr>
            <p:spPr>
              <a:xfrm>
                <a:off x="5654695" y="5050999"/>
                <a:ext cx="612000" cy="288000"/>
              </a:xfrm>
              <a:prstGeom prst="ellipse">
                <a:avLst/>
              </a:prstGeom>
              <a:solidFill>
                <a:srgbClr val="DEEBF7"/>
              </a:solidFill>
              <a:ln w="19050">
                <a:solidFill>
                  <a:srgbClr val="308BC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9" name="Connecteur droit avec flèche 128">
                <a:extLst>
                  <a:ext uri="{FF2B5EF4-FFF2-40B4-BE49-F238E27FC236}">
                    <a16:creationId xmlns:a16="http://schemas.microsoft.com/office/drawing/2014/main" id="{07F2152C-8545-465B-8C31-44160AD38BE3}"/>
                  </a:ext>
                </a:extLst>
              </p:cNvPr>
              <p:cNvCxnSpPr/>
              <p:nvPr/>
            </p:nvCxnSpPr>
            <p:spPr>
              <a:xfrm>
                <a:off x="5781261" y="5194999"/>
                <a:ext cx="360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9F15FE6C-615A-4DA4-A5C4-732C01BAAE1F}"/>
                </a:ext>
              </a:extLst>
            </p:cNvPr>
            <p:cNvGrpSpPr/>
            <p:nvPr/>
          </p:nvGrpSpPr>
          <p:grpSpPr>
            <a:xfrm flipH="1">
              <a:off x="9631781" y="5023881"/>
              <a:ext cx="612000" cy="288000"/>
              <a:chOff x="5654695" y="5050999"/>
              <a:chExt cx="612000" cy="288000"/>
            </a:xfrm>
          </p:grpSpPr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8A196600-7C8B-447E-9D3F-0D2A6F9DC6F8}"/>
                  </a:ext>
                </a:extLst>
              </p:cNvPr>
              <p:cNvSpPr/>
              <p:nvPr/>
            </p:nvSpPr>
            <p:spPr>
              <a:xfrm>
                <a:off x="5654695" y="5050999"/>
                <a:ext cx="612000" cy="288000"/>
              </a:xfrm>
              <a:prstGeom prst="ellipse">
                <a:avLst/>
              </a:prstGeom>
              <a:solidFill>
                <a:srgbClr val="DEEBF7"/>
              </a:solidFill>
              <a:ln w="19050">
                <a:solidFill>
                  <a:srgbClr val="308BC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7" name="Connecteur droit avec flèche 126">
                <a:extLst>
                  <a:ext uri="{FF2B5EF4-FFF2-40B4-BE49-F238E27FC236}">
                    <a16:creationId xmlns:a16="http://schemas.microsoft.com/office/drawing/2014/main" id="{2C7C8BD6-CE96-4383-B2E3-1946DC26D7AE}"/>
                  </a:ext>
                </a:extLst>
              </p:cNvPr>
              <p:cNvCxnSpPr/>
              <p:nvPr/>
            </p:nvCxnSpPr>
            <p:spPr>
              <a:xfrm>
                <a:off x="5781261" y="5194999"/>
                <a:ext cx="360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83306983-02D0-4194-AD98-3B9D538A118D}"/>
                </a:ext>
              </a:extLst>
            </p:cNvPr>
            <p:cNvGrpSpPr/>
            <p:nvPr/>
          </p:nvGrpSpPr>
          <p:grpSpPr>
            <a:xfrm flipH="1">
              <a:off x="9632347" y="5787538"/>
              <a:ext cx="612000" cy="288000"/>
              <a:chOff x="5654695" y="5050999"/>
              <a:chExt cx="612000" cy="288000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C045E73D-C5B8-43CC-BA8C-A59F5DE55EAE}"/>
                  </a:ext>
                </a:extLst>
              </p:cNvPr>
              <p:cNvSpPr/>
              <p:nvPr/>
            </p:nvSpPr>
            <p:spPr>
              <a:xfrm>
                <a:off x="5654695" y="5050999"/>
                <a:ext cx="612000" cy="288000"/>
              </a:xfrm>
              <a:prstGeom prst="ellipse">
                <a:avLst/>
              </a:prstGeom>
              <a:solidFill>
                <a:srgbClr val="DEEBF7"/>
              </a:solidFill>
              <a:ln w="19050">
                <a:solidFill>
                  <a:srgbClr val="308BC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5" name="Connecteur droit avec flèche 124">
                <a:extLst>
                  <a:ext uri="{FF2B5EF4-FFF2-40B4-BE49-F238E27FC236}">
                    <a16:creationId xmlns:a16="http://schemas.microsoft.com/office/drawing/2014/main" id="{9F2BB3E3-2199-43B6-B244-C977A7E2C847}"/>
                  </a:ext>
                </a:extLst>
              </p:cNvPr>
              <p:cNvCxnSpPr/>
              <p:nvPr/>
            </p:nvCxnSpPr>
            <p:spPr>
              <a:xfrm>
                <a:off x="5781261" y="5194999"/>
                <a:ext cx="360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D4D0A68F-56E5-434B-A6A2-191E77C6DD90}"/>
                </a:ext>
              </a:extLst>
            </p:cNvPr>
            <p:cNvGrpSpPr/>
            <p:nvPr/>
          </p:nvGrpSpPr>
          <p:grpSpPr>
            <a:xfrm>
              <a:off x="9631812" y="5404585"/>
              <a:ext cx="612000" cy="288000"/>
              <a:chOff x="5654695" y="5050999"/>
              <a:chExt cx="612000" cy="288000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523F5C3D-4E61-4CD4-83C8-CAAE35743608}"/>
                  </a:ext>
                </a:extLst>
              </p:cNvPr>
              <p:cNvSpPr/>
              <p:nvPr/>
            </p:nvSpPr>
            <p:spPr>
              <a:xfrm>
                <a:off x="5654695" y="5050999"/>
                <a:ext cx="612000" cy="288000"/>
              </a:xfrm>
              <a:prstGeom prst="ellipse">
                <a:avLst/>
              </a:prstGeom>
              <a:solidFill>
                <a:srgbClr val="DEEBF7"/>
              </a:solidFill>
              <a:ln w="19050">
                <a:solidFill>
                  <a:srgbClr val="308BC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9" name="Connecteur droit avec flèche 138">
                <a:extLst>
                  <a:ext uri="{FF2B5EF4-FFF2-40B4-BE49-F238E27FC236}">
                    <a16:creationId xmlns:a16="http://schemas.microsoft.com/office/drawing/2014/main" id="{9DAA89A3-FF46-4FC1-BCF1-4A5D622AD9D6}"/>
                  </a:ext>
                </a:extLst>
              </p:cNvPr>
              <p:cNvCxnSpPr/>
              <p:nvPr/>
            </p:nvCxnSpPr>
            <p:spPr>
              <a:xfrm>
                <a:off x="5781261" y="5194999"/>
                <a:ext cx="360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F738875C-EFDF-43E2-B283-BA8B1A96397D}"/>
              </a:ext>
            </a:extLst>
          </p:cNvPr>
          <p:cNvGrpSpPr/>
          <p:nvPr/>
        </p:nvGrpSpPr>
        <p:grpSpPr>
          <a:xfrm>
            <a:off x="10102617" y="3079380"/>
            <a:ext cx="1729132" cy="1468059"/>
            <a:chOff x="10152864" y="3346496"/>
            <a:chExt cx="1729132" cy="1468059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4501167E-9E9A-40A8-B201-DC71B8D5BF3A}"/>
                </a:ext>
              </a:extLst>
            </p:cNvPr>
            <p:cNvSpPr/>
            <p:nvPr/>
          </p:nvSpPr>
          <p:spPr>
            <a:xfrm>
              <a:off x="10152864" y="3865965"/>
              <a:ext cx="432000" cy="432000"/>
            </a:xfrm>
            <a:prstGeom prst="ellipse">
              <a:avLst/>
            </a:prstGeom>
            <a:solidFill>
              <a:srgbClr val="DEEBF7"/>
            </a:solidFill>
            <a:ln w="19050">
              <a:solidFill>
                <a:srgbClr val="308B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E84AED31-C433-4F3C-A937-32D1ABDC3CF0}"/>
                </a:ext>
              </a:extLst>
            </p:cNvPr>
            <p:cNvSpPr/>
            <p:nvPr/>
          </p:nvSpPr>
          <p:spPr>
            <a:xfrm>
              <a:off x="10801430" y="4382555"/>
              <a:ext cx="432000" cy="432000"/>
            </a:xfrm>
            <a:prstGeom prst="ellipse">
              <a:avLst/>
            </a:prstGeom>
            <a:solidFill>
              <a:srgbClr val="DEEBF7"/>
            </a:solidFill>
            <a:ln w="19050">
              <a:solidFill>
                <a:srgbClr val="308B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E495CB9D-82D8-4B3A-A666-506243659D56}"/>
                </a:ext>
              </a:extLst>
            </p:cNvPr>
            <p:cNvSpPr/>
            <p:nvPr/>
          </p:nvSpPr>
          <p:spPr>
            <a:xfrm>
              <a:off x="10801430" y="3346496"/>
              <a:ext cx="432000" cy="432000"/>
            </a:xfrm>
            <a:prstGeom prst="ellipse">
              <a:avLst/>
            </a:prstGeom>
            <a:solidFill>
              <a:srgbClr val="DEEBF7"/>
            </a:solidFill>
            <a:ln w="19050">
              <a:solidFill>
                <a:srgbClr val="308B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FAD2DF34-F6B6-48B9-AF02-812B44506E83}"/>
                </a:ext>
              </a:extLst>
            </p:cNvPr>
            <p:cNvSpPr/>
            <p:nvPr/>
          </p:nvSpPr>
          <p:spPr>
            <a:xfrm>
              <a:off x="11449996" y="3855380"/>
              <a:ext cx="432000" cy="432000"/>
            </a:xfrm>
            <a:prstGeom prst="ellipse">
              <a:avLst/>
            </a:prstGeom>
            <a:solidFill>
              <a:srgbClr val="DEEBF7"/>
            </a:solidFill>
            <a:ln w="19050">
              <a:solidFill>
                <a:srgbClr val="308B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CF782FA2-B0CF-47D5-9CFF-38B0314C7EDD}"/>
                </a:ext>
              </a:extLst>
            </p:cNvPr>
            <p:cNvGrpSpPr/>
            <p:nvPr/>
          </p:nvGrpSpPr>
          <p:grpSpPr>
            <a:xfrm>
              <a:off x="10711430" y="3927380"/>
              <a:ext cx="612000" cy="288000"/>
              <a:chOff x="10698633" y="3943763"/>
              <a:chExt cx="612000" cy="288000"/>
            </a:xfrm>
          </p:grpSpPr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2FFB27F0-4D73-4E9A-BE5A-378757C73221}"/>
                  </a:ext>
                </a:extLst>
              </p:cNvPr>
              <p:cNvSpPr/>
              <p:nvPr/>
            </p:nvSpPr>
            <p:spPr>
              <a:xfrm>
                <a:off x="10698633" y="3943763"/>
                <a:ext cx="612000" cy="288000"/>
              </a:xfrm>
              <a:prstGeom prst="ellipse">
                <a:avLst/>
              </a:prstGeom>
              <a:solidFill>
                <a:srgbClr val="DEEBF7"/>
              </a:solidFill>
              <a:ln w="19050">
                <a:solidFill>
                  <a:srgbClr val="308BC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9" name="Connecteur droit avec flèche 148">
                <a:extLst>
                  <a:ext uri="{FF2B5EF4-FFF2-40B4-BE49-F238E27FC236}">
                    <a16:creationId xmlns:a16="http://schemas.microsoft.com/office/drawing/2014/main" id="{EECA87FF-0164-45D9-86D3-ED1F728DD032}"/>
                  </a:ext>
                </a:extLst>
              </p:cNvPr>
              <p:cNvCxnSpPr/>
              <p:nvPr/>
            </p:nvCxnSpPr>
            <p:spPr>
              <a:xfrm>
                <a:off x="10825199" y="4087763"/>
                <a:ext cx="360000" cy="0"/>
              </a:xfrm>
              <a:prstGeom prst="straightConnector1">
                <a:avLst/>
              </a:prstGeom>
              <a:ln w="28575">
                <a:solidFill>
                  <a:srgbClr val="308BCC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2" name="Flèche : bas 151">
            <a:extLst>
              <a:ext uri="{FF2B5EF4-FFF2-40B4-BE49-F238E27FC236}">
                <a16:creationId xmlns:a16="http://schemas.microsoft.com/office/drawing/2014/main" id="{9A9F45EB-4F76-4A78-8670-9C208164BAA1}"/>
              </a:ext>
            </a:extLst>
          </p:cNvPr>
          <p:cNvSpPr/>
          <p:nvPr/>
        </p:nvSpPr>
        <p:spPr>
          <a:xfrm rot="17369111">
            <a:off x="9113394" y="3040128"/>
            <a:ext cx="722778" cy="870857"/>
          </a:xfrm>
          <a:prstGeom prst="downArrow">
            <a:avLst/>
          </a:prstGeom>
          <a:solidFill>
            <a:srgbClr val="0088B8"/>
          </a:solidFill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bas 152">
            <a:extLst>
              <a:ext uri="{FF2B5EF4-FFF2-40B4-BE49-F238E27FC236}">
                <a16:creationId xmlns:a16="http://schemas.microsoft.com/office/drawing/2014/main" id="{D9115F64-60F3-4F53-817E-BD385929D04F}"/>
              </a:ext>
            </a:extLst>
          </p:cNvPr>
          <p:cNvSpPr/>
          <p:nvPr/>
        </p:nvSpPr>
        <p:spPr>
          <a:xfrm rot="2705899">
            <a:off x="9676919" y="4408064"/>
            <a:ext cx="722778" cy="870857"/>
          </a:xfrm>
          <a:prstGeom prst="downArrow">
            <a:avLst/>
          </a:prstGeom>
          <a:solidFill>
            <a:srgbClr val="0088B8"/>
          </a:solidFill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97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au 98">
            <a:extLst>
              <a:ext uri="{FF2B5EF4-FFF2-40B4-BE49-F238E27FC236}">
                <a16:creationId xmlns:a16="http://schemas.microsoft.com/office/drawing/2014/main" id="{3641A710-FE96-4D81-AFBE-D176CECB5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36865"/>
              </p:ext>
            </p:extLst>
          </p:nvPr>
        </p:nvGraphicFramePr>
        <p:xfrm>
          <a:off x="0" y="1284704"/>
          <a:ext cx="12192000" cy="518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97292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4988957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858085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4140688"/>
                    </a:ext>
                  </a:extLst>
                </a:gridCol>
              </a:tblGrid>
              <a:tr h="259423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25529"/>
                  </a:ext>
                </a:extLst>
              </a:tr>
              <a:tr h="259423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08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784493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37A1A540-A96E-4DD6-9934-F75B2CE0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caractéristiques des solvants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775A1-E767-4D3E-9467-C5B6F455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85A1E-C605-49F3-AEC3-09D97F7C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LC10 – Solvants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78424-5C67-4749-8098-51997C44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17F1B7F-2E1F-45D7-A236-94420AB4D4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Polarité 2) Pouvoir dissociant 3) </a:t>
            </a:r>
            <a:r>
              <a:rPr lang="fr-FR" dirty="0" err="1"/>
              <a:t>Proticité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459B6A-834E-4E67-AB27-AFF63103B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7" y="1512326"/>
            <a:ext cx="1358772" cy="93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40635FA6-CB8C-4DFE-B62B-3DDA6E353D99}"/>
              </a:ext>
            </a:extLst>
          </p:cNvPr>
          <p:cNvGrpSpPr/>
          <p:nvPr/>
        </p:nvGrpSpPr>
        <p:grpSpPr>
          <a:xfrm>
            <a:off x="3196109" y="1382621"/>
            <a:ext cx="2269700" cy="653140"/>
            <a:chOff x="3621087" y="3032265"/>
            <a:chExt cx="2269700" cy="65314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F4DF2CB-6019-4ACF-A10C-115C6A002159}"/>
                </a:ext>
              </a:extLst>
            </p:cNvPr>
            <p:cNvCxnSpPr/>
            <p:nvPr/>
          </p:nvCxnSpPr>
          <p:spPr>
            <a:xfrm>
              <a:off x="4348460" y="3358836"/>
              <a:ext cx="486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E67D9B4-8C56-44AC-B140-CED1034DC88A}"/>
                </a:ext>
              </a:extLst>
            </p:cNvPr>
            <p:cNvSpPr txBox="1"/>
            <p:nvPr/>
          </p:nvSpPr>
          <p:spPr>
            <a:xfrm>
              <a:off x="4819632" y="3032266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OH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68810D1-D5F9-4B07-9229-AA76F440C88D}"/>
                </a:ext>
              </a:extLst>
            </p:cNvPr>
            <p:cNvCxnSpPr/>
            <p:nvPr/>
          </p:nvCxnSpPr>
          <p:spPr>
            <a:xfrm>
              <a:off x="4911414" y="3162894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7B40D9C-73E3-4BBC-B228-598E45C5E6FE}"/>
                </a:ext>
              </a:extLst>
            </p:cNvPr>
            <p:cNvCxnSpPr/>
            <p:nvPr/>
          </p:nvCxnSpPr>
          <p:spPr>
            <a:xfrm>
              <a:off x="4911414" y="356784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E5CA0DF-A8D5-4765-B4DD-57686F731FA2}"/>
                </a:ext>
              </a:extLst>
            </p:cNvPr>
            <p:cNvSpPr txBox="1"/>
            <p:nvPr/>
          </p:nvSpPr>
          <p:spPr>
            <a:xfrm>
              <a:off x="3621087" y="3032265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CH</a:t>
              </a:r>
              <a:r>
                <a:rPr lang="fr-FR" sz="3200" baseline="-25000" dirty="0"/>
                <a:t>3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B21124F-9C86-44F3-AC98-C744F69090F3}"/>
              </a:ext>
            </a:extLst>
          </p:cNvPr>
          <p:cNvGrpSpPr/>
          <p:nvPr/>
        </p:nvGrpSpPr>
        <p:grpSpPr>
          <a:xfrm>
            <a:off x="6342873" y="1570735"/>
            <a:ext cx="1967042" cy="653139"/>
            <a:chOff x="4633533" y="3230879"/>
            <a:chExt cx="1967042" cy="653139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3EB73C0A-ABBE-40BA-ACC3-B5A552C7C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533" y="3230880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80356637-E368-4F99-8B92-C5DD7EE7F3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5337" y="3230880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A4F866F-494D-4B2E-838D-F906846089CA}"/>
                </a:ext>
              </a:extLst>
            </p:cNvPr>
            <p:cNvSpPr txBox="1"/>
            <p:nvPr/>
          </p:nvSpPr>
          <p:spPr>
            <a:xfrm>
              <a:off x="5529420" y="3230879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OH</a:t>
              </a:r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18C420E3-02BC-4D67-8EBF-53C42A99AECD}"/>
                </a:ext>
              </a:extLst>
            </p:cNvPr>
            <p:cNvCxnSpPr/>
            <p:nvPr/>
          </p:nvCxnSpPr>
          <p:spPr>
            <a:xfrm>
              <a:off x="5621202" y="3361507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246D3DA-BADD-48AC-B78F-C13DC48781FB}"/>
                </a:ext>
              </a:extLst>
            </p:cNvPr>
            <p:cNvCxnSpPr/>
            <p:nvPr/>
          </p:nvCxnSpPr>
          <p:spPr>
            <a:xfrm>
              <a:off x="5621202" y="3766456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B43199C-C658-4413-9533-F3C22EC747D5}"/>
              </a:ext>
            </a:extLst>
          </p:cNvPr>
          <p:cNvGrpSpPr/>
          <p:nvPr/>
        </p:nvGrpSpPr>
        <p:grpSpPr>
          <a:xfrm>
            <a:off x="144076" y="3876216"/>
            <a:ext cx="1325884" cy="1277151"/>
            <a:chOff x="7912310" y="2576720"/>
            <a:chExt cx="1325884" cy="127715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9A1FB8E2-925A-4C3E-BFA5-12DD585B8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2310" y="3576961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2B9CA13-1CC8-418E-9552-832CB86BB6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4114" y="3576961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8ADAA6B-1DBF-4EE9-95AB-225B51E3E826}"/>
                </a:ext>
              </a:extLst>
            </p:cNvPr>
            <p:cNvCxnSpPr/>
            <p:nvPr/>
          </p:nvCxnSpPr>
          <p:spPr>
            <a:xfrm>
              <a:off x="8354331" y="3118507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375C0DB2-A86B-4DDE-85B9-6E6CF4152607}"/>
                </a:ext>
              </a:extLst>
            </p:cNvPr>
            <p:cNvCxnSpPr/>
            <p:nvPr/>
          </p:nvCxnSpPr>
          <p:spPr>
            <a:xfrm>
              <a:off x="8435294" y="3118507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CB8A6BC2-F36D-44AD-BB84-444E88E5C549}"/>
                </a:ext>
              </a:extLst>
            </p:cNvPr>
            <p:cNvSpPr txBox="1"/>
            <p:nvPr/>
          </p:nvSpPr>
          <p:spPr>
            <a:xfrm>
              <a:off x="8167039" y="2576720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O</a:t>
              </a:r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77A691B5-8FE1-43E4-A592-3E899AD848E6}"/>
                </a:ext>
              </a:extLst>
            </p:cNvPr>
            <p:cNvCxnSpPr/>
            <p:nvPr/>
          </p:nvCxnSpPr>
          <p:spPr>
            <a:xfrm>
              <a:off x="8435294" y="2691095"/>
              <a:ext cx="180000" cy="14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0B20746A-6546-4F85-B817-A5A03EAAF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5355" y="2691164"/>
              <a:ext cx="180000" cy="14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54E434A-5D91-4EE0-B47D-3BACB938621D}"/>
              </a:ext>
            </a:extLst>
          </p:cNvPr>
          <p:cNvGrpSpPr/>
          <p:nvPr/>
        </p:nvGrpSpPr>
        <p:grpSpPr>
          <a:xfrm>
            <a:off x="9258717" y="3961988"/>
            <a:ext cx="957894" cy="1073268"/>
            <a:chOff x="8854788" y="3361507"/>
            <a:chExt cx="957894" cy="1073268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2D76233-BE9B-4BC4-92C7-CC8D48E4A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4788" y="3361507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BC96DF8-8E14-4EEF-B0AB-A619AF407D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26592" y="3361507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5B25DD90-2393-4CC9-AA4E-49E781CB13BB}"/>
                </a:ext>
              </a:extLst>
            </p:cNvPr>
            <p:cNvGrpSpPr/>
            <p:nvPr/>
          </p:nvGrpSpPr>
          <p:grpSpPr>
            <a:xfrm flipV="1">
              <a:off x="8854788" y="4157865"/>
              <a:ext cx="957894" cy="276910"/>
              <a:chOff x="8854788" y="3906127"/>
              <a:chExt cx="957894" cy="27691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B420D73-DAED-4566-9A1B-69F36B3898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4788" y="3906127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E918574-7F55-491D-8E0A-74206245E5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26592" y="3906127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79CB480-A2EB-46B8-A89D-31C3092FF45C}"/>
                </a:ext>
              </a:extLst>
            </p:cNvPr>
            <p:cNvCxnSpPr/>
            <p:nvPr/>
          </p:nvCxnSpPr>
          <p:spPr>
            <a:xfrm>
              <a:off x="8861931" y="3626512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916A97E-9F61-4B77-A78A-5205F2BCC8B2}"/>
                </a:ext>
              </a:extLst>
            </p:cNvPr>
            <p:cNvCxnSpPr/>
            <p:nvPr/>
          </p:nvCxnSpPr>
          <p:spPr>
            <a:xfrm>
              <a:off x="9805539" y="3628893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4429C3A3-3616-441B-B59F-29E00CB26234}"/>
              </a:ext>
            </a:extLst>
          </p:cNvPr>
          <p:cNvGrpSpPr/>
          <p:nvPr/>
        </p:nvGrpSpPr>
        <p:grpSpPr>
          <a:xfrm rot="5400000">
            <a:off x="6596192" y="3622788"/>
            <a:ext cx="957894" cy="1653585"/>
            <a:chOff x="8847645" y="2196619"/>
            <a:chExt cx="957894" cy="1653585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47160AE6-4983-4EE6-A82C-3F416C4190CB}"/>
                </a:ext>
              </a:extLst>
            </p:cNvPr>
            <p:cNvGrpSpPr/>
            <p:nvPr/>
          </p:nvGrpSpPr>
          <p:grpSpPr>
            <a:xfrm>
              <a:off x="8847645" y="2771395"/>
              <a:ext cx="957894" cy="1073268"/>
              <a:chOff x="8854788" y="3361507"/>
              <a:chExt cx="957894" cy="1073268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73166DF5-ACF3-433B-A67A-FE6591E2A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4788" y="3361507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838EA5B-1FE6-4596-A636-9958808FA6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26592" y="3361507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CE8F0F19-1B48-4ADC-A387-DF87DD2BE507}"/>
                  </a:ext>
                </a:extLst>
              </p:cNvPr>
              <p:cNvGrpSpPr/>
              <p:nvPr/>
            </p:nvGrpSpPr>
            <p:grpSpPr>
              <a:xfrm flipV="1">
                <a:off x="8854788" y="4157865"/>
                <a:ext cx="957894" cy="276910"/>
                <a:chOff x="8854788" y="3906127"/>
                <a:chExt cx="957894" cy="276910"/>
              </a:xfrm>
            </p:grpSpPr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4E5B5AB9-E45C-4300-B802-2510CE3A1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54788" y="3906127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AD1A544B-DB59-4950-8D28-3D611E4EC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326592" y="3906127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B34F2A3F-1362-48E2-BCCD-3507E4203D11}"/>
                  </a:ext>
                </a:extLst>
              </p:cNvPr>
              <p:cNvCxnSpPr/>
              <p:nvPr/>
            </p:nvCxnSpPr>
            <p:spPr>
              <a:xfrm>
                <a:off x="8861931" y="3626512"/>
                <a:ext cx="0" cy="54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947500E-CD51-41F9-8FF5-F60F46684F52}"/>
                  </a:ext>
                </a:extLst>
              </p:cNvPr>
              <p:cNvCxnSpPr/>
              <p:nvPr/>
            </p:nvCxnSpPr>
            <p:spPr>
              <a:xfrm>
                <a:off x="9805539" y="3628893"/>
                <a:ext cx="0" cy="54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5B3C89B6-FA42-47DC-A0C2-3063799E3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821" y="2855366"/>
              <a:ext cx="432000" cy="25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FD09F8B9-4249-4620-B5DD-3986EC59BCFD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8907759" y="3508204"/>
              <a:ext cx="432000" cy="25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17D7D10A-FCB0-4B35-861E-A6822B6BB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5683" y="3054306"/>
              <a:ext cx="0" cy="50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A73D22C-E4C2-4E0F-AFDE-11ED7390E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6592" y="2196619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FB281D40-10DC-45B3-971B-FD4B9BF1B021}"/>
              </a:ext>
            </a:extLst>
          </p:cNvPr>
          <p:cNvGrpSpPr/>
          <p:nvPr/>
        </p:nvGrpSpPr>
        <p:grpSpPr>
          <a:xfrm flipH="1">
            <a:off x="9074043" y="1295101"/>
            <a:ext cx="1400512" cy="1779346"/>
            <a:chOff x="9372308" y="3987758"/>
            <a:chExt cx="1400512" cy="1779346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8099FB45-9827-4E08-BC97-0350405C4278}"/>
                </a:ext>
              </a:extLst>
            </p:cNvPr>
            <p:cNvGrpSpPr/>
            <p:nvPr/>
          </p:nvGrpSpPr>
          <p:grpSpPr>
            <a:xfrm rot="1800000">
              <a:off x="9372308" y="4437240"/>
              <a:ext cx="957894" cy="735364"/>
              <a:chOff x="9372308" y="4437240"/>
              <a:chExt cx="957894" cy="735364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52E66782-74BD-455F-B31F-171696A32B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2308" y="4895694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78BE62AF-E987-4E37-9C2A-3EABB76E62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44112" y="4895694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C964FB-4AAC-46F3-94B1-9F40E6B09A96}"/>
                  </a:ext>
                </a:extLst>
              </p:cNvPr>
              <p:cNvCxnSpPr/>
              <p:nvPr/>
            </p:nvCxnSpPr>
            <p:spPr>
              <a:xfrm>
                <a:off x="9814329" y="4437240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1CD4BF2A-EBF8-4DB4-966E-7F996359AE6F}"/>
                  </a:ext>
                </a:extLst>
              </p:cNvPr>
              <p:cNvCxnSpPr/>
              <p:nvPr/>
            </p:nvCxnSpPr>
            <p:spPr>
              <a:xfrm>
                <a:off x="9895292" y="4437240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23B43396-B05A-4BC4-96BD-271B6A63CDD1}"/>
                </a:ext>
              </a:extLst>
            </p:cNvPr>
            <p:cNvSpPr txBox="1"/>
            <p:nvPr/>
          </p:nvSpPr>
          <p:spPr>
            <a:xfrm>
              <a:off x="9910945" y="3987758"/>
              <a:ext cx="559422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r"/>
              <a:r>
                <a:rPr lang="fr-FR" sz="3200" baseline="0" dirty="0"/>
                <a:t>O</a:t>
              </a:r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38000AAB-75BB-4760-B085-199A39AA89AD}"/>
                </a:ext>
              </a:extLst>
            </p:cNvPr>
            <p:cNvGrpSpPr/>
            <p:nvPr/>
          </p:nvGrpSpPr>
          <p:grpSpPr>
            <a:xfrm rot="1800000">
              <a:off x="9969960" y="4122275"/>
              <a:ext cx="459939" cy="144069"/>
              <a:chOff x="9615353" y="4009828"/>
              <a:chExt cx="459939" cy="144069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5B3C85BF-0BCB-46EC-A640-1F3AB79D2716}"/>
                  </a:ext>
                </a:extLst>
              </p:cNvPr>
              <p:cNvCxnSpPr/>
              <p:nvPr/>
            </p:nvCxnSpPr>
            <p:spPr>
              <a:xfrm>
                <a:off x="9895292" y="4009828"/>
                <a:ext cx="180000" cy="144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BBE2AD4-C9F8-4441-90CC-4C9F13F5BA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5353" y="4009897"/>
                <a:ext cx="180000" cy="144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85AED01B-FB35-42AA-8C89-319A3CEA0B40}"/>
                </a:ext>
              </a:extLst>
            </p:cNvPr>
            <p:cNvSpPr txBox="1"/>
            <p:nvPr/>
          </p:nvSpPr>
          <p:spPr>
            <a:xfrm flipH="1">
              <a:off x="10003117" y="5113965"/>
              <a:ext cx="769703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r"/>
              <a:r>
                <a:rPr lang="fr-FR" sz="3200" baseline="0" dirty="0"/>
                <a:t>HO</a:t>
              </a: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90CDB693-658D-40D2-9C25-12A1DF4293FB}"/>
                </a:ext>
              </a:extLst>
            </p:cNvPr>
            <p:cNvGrpSpPr/>
            <p:nvPr/>
          </p:nvGrpSpPr>
          <p:grpSpPr>
            <a:xfrm rot="12308560">
              <a:off x="9950081" y="5515822"/>
              <a:ext cx="459939" cy="144069"/>
              <a:chOff x="9615353" y="4009828"/>
              <a:chExt cx="459939" cy="144069"/>
            </a:xfrm>
          </p:grpSpPr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D494A986-1E5B-47CD-AA82-5BDA83192C5A}"/>
                  </a:ext>
                </a:extLst>
              </p:cNvPr>
              <p:cNvCxnSpPr/>
              <p:nvPr/>
            </p:nvCxnSpPr>
            <p:spPr>
              <a:xfrm>
                <a:off x="9895292" y="4009828"/>
                <a:ext cx="180000" cy="144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E2EF777B-A44C-4B96-AFA7-24115F78E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5353" y="4009897"/>
                <a:ext cx="180000" cy="144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F1B8176F-200C-412D-8C23-E6F9415B1CFE}"/>
              </a:ext>
            </a:extLst>
          </p:cNvPr>
          <p:cNvGrpSpPr/>
          <p:nvPr/>
        </p:nvGrpSpPr>
        <p:grpSpPr>
          <a:xfrm>
            <a:off x="3207057" y="3876216"/>
            <a:ext cx="1266689" cy="1189061"/>
            <a:chOff x="6057690" y="1700411"/>
            <a:chExt cx="1266689" cy="1189061"/>
          </a:xfrm>
        </p:grpSpPr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67160B3-E54E-4B80-BE22-9EBFD1063C83}"/>
                </a:ext>
              </a:extLst>
            </p:cNvPr>
            <p:cNvGrpSpPr/>
            <p:nvPr/>
          </p:nvGrpSpPr>
          <p:grpSpPr>
            <a:xfrm rot="19869405">
              <a:off x="6057690" y="1989201"/>
              <a:ext cx="894483" cy="900271"/>
              <a:chOff x="6018792" y="1966619"/>
              <a:chExt cx="894483" cy="900271"/>
            </a:xfrm>
          </p:grpSpPr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01F4DF4F-FFDB-4D84-9B85-144F3261878A}"/>
                  </a:ext>
                </a:extLst>
              </p:cNvPr>
              <p:cNvCxnSpPr>
                <a:cxnSpLocks/>
              </p:cNvCxnSpPr>
              <p:nvPr/>
            </p:nvCxnSpPr>
            <p:spPr>
              <a:xfrm rot="1730595" flipV="1">
                <a:off x="6156564" y="1966619"/>
                <a:ext cx="252000" cy="25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FED89874-40B3-434C-96EE-49048318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1639" y="252923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A76E1C14-DC9C-422A-878B-2BFEDCDF8546}"/>
                  </a:ext>
                </a:extLst>
              </p:cNvPr>
              <p:cNvCxnSpPr>
                <a:cxnSpLocks/>
              </p:cNvCxnSpPr>
              <p:nvPr/>
            </p:nvCxnSpPr>
            <p:spPr>
              <a:xfrm rot="1730595" flipH="1">
                <a:off x="6607573" y="2478986"/>
                <a:ext cx="152102" cy="3879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C0D1AD84-6636-413A-91D8-DEA1BD8A21E6}"/>
                  </a:ext>
                </a:extLst>
              </p:cNvPr>
              <p:cNvCxnSpPr>
                <a:cxnSpLocks/>
              </p:cNvCxnSpPr>
              <p:nvPr/>
            </p:nvCxnSpPr>
            <p:spPr>
              <a:xfrm rot="1730595">
                <a:off x="6018792" y="2142605"/>
                <a:ext cx="141637" cy="384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43CBE39E-F9B9-4F08-8495-37F672C0729C}"/>
                  </a:ext>
                </a:extLst>
              </p:cNvPr>
              <p:cNvCxnSpPr>
                <a:cxnSpLocks/>
              </p:cNvCxnSpPr>
              <p:nvPr/>
            </p:nvCxnSpPr>
            <p:spPr>
              <a:xfrm rot="1730595">
                <a:off x="6661275" y="2255847"/>
                <a:ext cx="252000" cy="25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19AEE204-CF54-41C6-A1F5-3CE4BCA49722}"/>
                </a:ext>
              </a:extLst>
            </p:cNvPr>
            <p:cNvSpPr txBox="1"/>
            <p:nvPr/>
          </p:nvSpPr>
          <p:spPr>
            <a:xfrm>
              <a:off x="6253224" y="1700411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O</a:t>
              </a:r>
            </a:p>
          </p:txBody>
        </p: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75FA0D94-121B-47D9-B465-2F90B36A4A12}"/>
                </a:ext>
              </a:extLst>
            </p:cNvPr>
            <p:cNvCxnSpPr/>
            <p:nvPr/>
          </p:nvCxnSpPr>
          <p:spPr>
            <a:xfrm>
              <a:off x="6521479" y="1814786"/>
              <a:ext cx="180000" cy="14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1B53B4C1-5BB6-4770-8566-442093C59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1540" y="1814855"/>
              <a:ext cx="180000" cy="14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ZoneTexte 98">
            <a:extLst>
              <a:ext uri="{FF2B5EF4-FFF2-40B4-BE49-F238E27FC236}">
                <a16:creationId xmlns:a16="http://schemas.microsoft.com/office/drawing/2014/main" id="{8A1C1C9D-91F5-4FE4-B3C3-C2818F6855BA}"/>
              </a:ext>
            </a:extLst>
          </p:cNvPr>
          <p:cNvSpPr txBox="1"/>
          <p:nvPr/>
        </p:nvSpPr>
        <p:spPr>
          <a:xfrm>
            <a:off x="1831988" y="1446270"/>
            <a:ext cx="1089295" cy="6497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fr-FR" sz="3200" baseline="0" dirty="0">
                <a:solidFill>
                  <a:srgbClr val="308BCC"/>
                </a:solidFill>
              </a:rPr>
              <a:t>Eau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6A6E3126-29F5-4E0D-AAFC-E60BDD581D36}"/>
              </a:ext>
            </a:extLst>
          </p:cNvPr>
          <p:cNvSpPr txBox="1"/>
          <p:nvPr/>
        </p:nvSpPr>
        <p:spPr>
          <a:xfrm>
            <a:off x="3873918" y="1937253"/>
            <a:ext cx="2091151" cy="6497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fr-FR" sz="3200" baseline="0" dirty="0">
                <a:solidFill>
                  <a:srgbClr val="308BCC"/>
                </a:solidFill>
              </a:rPr>
              <a:t>Méthanol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5B7C29F-B11C-4AD8-8184-A951BB91B75F}"/>
              </a:ext>
            </a:extLst>
          </p:cNvPr>
          <p:cNvSpPr txBox="1"/>
          <p:nvPr/>
        </p:nvSpPr>
        <p:spPr>
          <a:xfrm>
            <a:off x="6924201" y="2067374"/>
            <a:ext cx="2091151" cy="6497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fr-FR" sz="3200" baseline="0" dirty="0">
                <a:solidFill>
                  <a:srgbClr val="308BCC"/>
                </a:solidFill>
              </a:rPr>
              <a:t>Éthanol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ADB8D567-BF2C-4E8C-9B9A-E19C22117400}"/>
              </a:ext>
            </a:extLst>
          </p:cNvPr>
          <p:cNvSpPr txBox="1"/>
          <p:nvPr/>
        </p:nvSpPr>
        <p:spPr>
          <a:xfrm>
            <a:off x="9882111" y="1719301"/>
            <a:ext cx="2175701" cy="9446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fr-FR" sz="3200" baseline="0" dirty="0">
                <a:solidFill>
                  <a:srgbClr val="308BCC"/>
                </a:solidFill>
              </a:rPr>
              <a:t>Acide éthanoïque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C0199FB-AB9D-4003-A759-B0F23266376A}"/>
              </a:ext>
            </a:extLst>
          </p:cNvPr>
          <p:cNvSpPr txBox="1"/>
          <p:nvPr/>
        </p:nvSpPr>
        <p:spPr>
          <a:xfrm>
            <a:off x="1296380" y="3921855"/>
            <a:ext cx="1654786" cy="6497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fr-FR" sz="3200" baseline="0" dirty="0">
                <a:solidFill>
                  <a:srgbClr val="308BCC"/>
                </a:solidFill>
              </a:rPr>
              <a:t>Acétone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EEDBAD7E-8336-418F-A83C-B64F62673D02}"/>
              </a:ext>
            </a:extLst>
          </p:cNvPr>
          <p:cNvSpPr txBox="1"/>
          <p:nvPr/>
        </p:nvSpPr>
        <p:spPr>
          <a:xfrm>
            <a:off x="3656240" y="4026360"/>
            <a:ext cx="2427680" cy="10066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fr-FR" sz="3000" baseline="0" dirty="0" err="1">
                <a:solidFill>
                  <a:srgbClr val="308BCC"/>
                </a:solidFill>
              </a:rPr>
              <a:t>Tétrahydro</a:t>
            </a:r>
            <a:r>
              <a:rPr lang="fr-FR" sz="3000" baseline="0" dirty="0">
                <a:solidFill>
                  <a:srgbClr val="308BCC"/>
                </a:solidFill>
              </a:rPr>
              <a:t>-furane (</a:t>
            </a:r>
            <a:r>
              <a:rPr lang="fr-FR" sz="3000" baseline="0" dirty="0" err="1">
                <a:solidFill>
                  <a:srgbClr val="308BCC"/>
                </a:solidFill>
              </a:rPr>
              <a:t>THF</a:t>
            </a:r>
            <a:r>
              <a:rPr lang="fr-FR" sz="3000" baseline="0" dirty="0">
                <a:solidFill>
                  <a:srgbClr val="308BCC"/>
                </a:solidFill>
              </a:rPr>
              <a:t>)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DA5E3BC1-4C4C-47A1-BAB7-8CC6073569B3}"/>
              </a:ext>
            </a:extLst>
          </p:cNvPr>
          <p:cNvSpPr txBox="1"/>
          <p:nvPr/>
        </p:nvSpPr>
        <p:spPr>
          <a:xfrm>
            <a:off x="7397988" y="3874151"/>
            <a:ext cx="1654786" cy="6497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fr-FR" sz="3200" baseline="0" dirty="0">
                <a:solidFill>
                  <a:srgbClr val="308BCC"/>
                </a:solidFill>
              </a:rPr>
              <a:t>Toluène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8DD9FCD-4CB2-40A9-ADAC-7B58E54B2922}"/>
              </a:ext>
            </a:extLst>
          </p:cNvPr>
          <p:cNvSpPr txBox="1"/>
          <p:nvPr/>
        </p:nvSpPr>
        <p:spPr>
          <a:xfrm>
            <a:off x="9669368" y="4716444"/>
            <a:ext cx="2456734" cy="6497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fr-FR" sz="3200" baseline="0" dirty="0">
                <a:solidFill>
                  <a:srgbClr val="308BCC"/>
                </a:solidFill>
              </a:rPr>
              <a:t>Cyclohexane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4DA0292-73A8-4FCA-AFDE-D6BEFAEAC012}"/>
                  </a:ext>
                </a:extLst>
              </p:cNvPr>
              <p:cNvSpPr txBox="1"/>
              <p:nvPr/>
            </p:nvSpPr>
            <p:spPr>
              <a:xfrm>
                <a:off x="1261189" y="2679459"/>
                <a:ext cx="1654786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=1,85 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4DA0292-73A8-4FCA-AFDE-D6BEFAEAC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89" y="2679459"/>
                <a:ext cx="1654786" cy="50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176DA4AE-AD2F-4529-A5FB-2FDEF60BD0B7}"/>
                  </a:ext>
                </a:extLst>
              </p:cNvPr>
              <p:cNvSpPr txBox="1"/>
              <p:nvPr/>
            </p:nvSpPr>
            <p:spPr>
              <a:xfrm>
                <a:off x="4198380" y="2679459"/>
                <a:ext cx="1735932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=1,70 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176DA4AE-AD2F-4529-A5FB-2FDEF60BD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380" y="2679459"/>
                <a:ext cx="1735932" cy="50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58EF3AF2-8BF0-49EE-8175-75030BB764B6}"/>
                  </a:ext>
                </a:extLst>
              </p:cNvPr>
              <p:cNvSpPr txBox="1"/>
              <p:nvPr/>
            </p:nvSpPr>
            <p:spPr>
              <a:xfrm>
                <a:off x="7256817" y="2682784"/>
                <a:ext cx="1735932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=1,69 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58EF3AF2-8BF0-49EE-8175-75030BB7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817" y="2682784"/>
                <a:ext cx="1735932" cy="50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024D2B43-4EFA-497A-A182-EE0CC7EF2391}"/>
                  </a:ext>
                </a:extLst>
              </p:cNvPr>
              <p:cNvSpPr txBox="1"/>
              <p:nvPr/>
            </p:nvSpPr>
            <p:spPr>
              <a:xfrm>
                <a:off x="10258471" y="2762657"/>
                <a:ext cx="1735932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=1,68 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024D2B43-4EFA-497A-A182-EE0CC7EF2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471" y="2762657"/>
                <a:ext cx="1735932" cy="50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011A1541-752C-4A0C-A396-A133E7B412D7}"/>
                  </a:ext>
                </a:extLst>
              </p:cNvPr>
              <p:cNvSpPr txBox="1"/>
              <p:nvPr/>
            </p:nvSpPr>
            <p:spPr>
              <a:xfrm>
                <a:off x="1169480" y="5319438"/>
                <a:ext cx="1735932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=2,85 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011A1541-752C-4A0C-A396-A133E7B41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480" y="5319438"/>
                <a:ext cx="1735932" cy="50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4D5CE84-2ACD-410B-95D0-68A08C34949D}"/>
                  </a:ext>
                </a:extLst>
              </p:cNvPr>
              <p:cNvSpPr txBox="1"/>
              <p:nvPr/>
            </p:nvSpPr>
            <p:spPr>
              <a:xfrm>
                <a:off x="4126467" y="5288195"/>
                <a:ext cx="1735932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=1,75 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4D5CE84-2ACD-410B-95D0-68A08C34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467" y="5288195"/>
                <a:ext cx="1735932" cy="508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3C675266-2831-401B-AA18-0D1E390FE171}"/>
                  </a:ext>
                </a:extLst>
              </p:cNvPr>
              <p:cNvSpPr txBox="1"/>
              <p:nvPr/>
            </p:nvSpPr>
            <p:spPr>
              <a:xfrm>
                <a:off x="7168382" y="5318843"/>
                <a:ext cx="1735932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=0,43 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3C675266-2831-401B-AA18-0D1E390F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82" y="5318843"/>
                <a:ext cx="1735932" cy="50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E17F0F34-B1B5-4601-93DA-0CD376948400}"/>
                  </a:ext>
                </a:extLst>
              </p:cNvPr>
              <p:cNvSpPr txBox="1"/>
              <p:nvPr/>
            </p:nvSpPr>
            <p:spPr>
              <a:xfrm>
                <a:off x="10171972" y="5336644"/>
                <a:ext cx="1735932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=0,00 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E17F0F34-B1B5-4601-93DA-0CD376948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972" y="5336644"/>
                <a:ext cx="1735932" cy="50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3F453C7C-3B95-4AF8-952A-5B4D27420F73}"/>
                  </a:ext>
                </a:extLst>
              </p:cNvPr>
              <p:cNvSpPr txBox="1"/>
              <p:nvPr/>
            </p:nvSpPr>
            <p:spPr>
              <a:xfrm>
                <a:off x="1266497" y="3192078"/>
                <a:ext cx="1654786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=80,1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3F453C7C-3B95-4AF8-952A-5B4D27420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97" y="3192078"/>
                <a:ext cx="1654786" cy="50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6B8A1AB0-7810-469A-A2F8-E7145329526A}"/>
                  </a:ext>
                </a:extLst>
              </p:cNvPr>
              <p:cNvSpPr txBox="1"/>
              <p:nvPr/>
            </p:nvSpPr>
            <p:spPr>
              <a:xfrm>
                <a:off x="10296765" y="5821011"/>
                <a:ext cx="1654786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=2,0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6B8A1AB0-7810-469A-A2F8-E7145329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765" y="5821011"/>
                <a:ext cx="1654786" cy="5082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DAB09693-578D-4F5B-9E3A-C31CC977F20F}"/>
                  </a:ext>
                </a:extLst>
              </p:cNvPr>
              <p:cNvSpPr txBox="1"/>
              <p:nvPr/>
            </p:nvSpPr>
            <p:spPr>
              <a:xfrm>
                <a:off x="7243185" y="5834511"/>
                <a:ext cx="1654786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=4,3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DAB09693-578D-4F5B-9E3A-C31CC977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185" y="5834511"/>
                <a:ext cx="1654786" cy="5082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A87B6CA3-0C32-4DE8-85EC-3A9F83F4AD57}"/>
                  </a:ext>
                </a:extLst>
              </p:cNvPr>
              <p:cNvSpPr txBox="1"/>
              <p:nvPr/>
            </p:nvSpPr>
            <p:spPr>
              <a:xfrm>
                <a:off x="4207613" y="5789542"/>
                <a:ext cx="1654786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=7,6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A87B6CA3-0C32-4DE8-85EC-3A9F83F4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13" y="5789542"/>
                <a:ext cx="1654786" cy="508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24E80059-B97D-406B-BA37-84B94D803178}"/>
                  </a:ext>
                </a:extLst>
              </p:cNvPr>
              <p:cNvSpPr txBox="1"/>
              <p:nvPr/>
            </p:nvSpPr>
            <p:spPr>
              <a:xfrm>
                <a:off x="1250626" y="5826950"/>
                <a:ext cx="1654786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=20,7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24E80059-B97D-406B-BA37-84B94D80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26" y="5826950"/>
                <a:ext cx="1654786" cy="5082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4BA6EA1E-B224-4CE5-BBA4-D6A3DD6E294A}"/>
                  </a:ext>
                </a:extLst>
              </p:cNvPr>
              <p:cNvSpPr txBox="1"/>
              <p:nvPr/>
            </p:nvSpPr>
            <p:spPr>
              <a:xfrm>
                <a:off x="10339617" y="3186043"/>
                <a:ext cx="1654786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=6,2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4BA6EA1E-B224-4CE5-BBA4-D6A3DD6E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17" y="3186043"/>
                <a:ext cx="1654786" cy="5082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EDAB14BB-E49E-43CF-A89C-44256EF22DC9}"/>
                  </a:ext>
                </a:extLst>
              </p:cNvPr>
              <p:cNvSpPr txBox="1"/>
              <p:nvPr/>
            </p:nvSpPr>
            <p:spPr>
              <a:xfrm>
                <a:off x="7309951" y="3188431"/>
                <a:ext cx="1654786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=24,5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EDAB14BB-E49E-43CF-A89C-44256EF22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51" y="3188431"/>
                <a:ext cx="1654786" cy="5082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79A875C9-0ABA-4018-B04E-9EFAC7377D71}"/>
                  </a:ext>
                </a:extLst>
              </p:cNvPr>
              <p:cNvSpPr txBox="1"/>
              <p:nvPr/>
            </p:nvSpPr>
            <p:spPr>
              <a:xfrm>
                <a:off x="4296922" y="3186044"/>
                <a:ext cx="1654786" cy="50820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=32,7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79A875C9-0ABA-4018-B04E-9EFAC7377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22" y="3186044"/>
                <a:ext cx="1654786" cy="5082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52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39C9B-3330-43FB-9E29-979D6E4A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Caractéristiques des solvants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16B400-C80F-4B9D-BD4E-A657289F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191CC-1D0B-4D8B-B803-7FFA94A2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LC10 – Solvants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4E4806-31C1-4B8A-85CB-83E707B2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EC7B95B-BE0E-46AA-891F-BACB768326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4) Classement des solvants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me 9">
                <a:extLst>
                  <a:ext uri="{FF2B5EF4-FFF2-40B4-BE49-F238E27FC236}">
                    <a16:creationId xmlns:a16="http://schemas.microsoft.com/office/drawing/2014/main" id="{763311A6-25CD-4D11-9C6F-504D94D821B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72151941"/>
                  </p:ext>
                </p:extLst>
              </p:nvPr>
            </p:nvGraphicFramePr>
            <p:xfrm>
              <a:off x="596594" y="1590033"/>
              <a:ext cx="10998812" cy="452054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Diagramme 9">
                <a:extLst>
                  <a:ext uri="{FF2B5EF4-FFF2-40B4-BE49-F238E27FC236}">
                    <a16:creationId xmlns:a16="http://schemas.microsoft.com/office/drawing/2014/main" id="{763311A6-25CD-4D11-9C6F-504D94D821B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72151941"/>
                  </p:ext>
                </p:extLst>
              </p:nvPr>
            </p:nvGraphicFramePr>
            <p:xfrm>
              <a:off x="596594" y="1590033"/>
              <a:ext cx="10998812" cy="452054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094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ACE9B-5BA7-4146-9B4D-0917CD5C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Utilisations des solvants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B526C-E7C8-41AD-B0CC-F8338A1E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ADD245-2D7E-49BB-BBE3-C8A87D6D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LC10 – Solvants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81808-BA02-45A9-8276-125070F8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CFCE3AF-3AAA-45ED-B9E7-C8BAA5803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Extraction liquide-liquide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20B5678-1391-4327-B07A-2B3ADC23ECD4}"/>
              </a:ext>
            </a:extLst>
          </p:cNvPr>
          <p:cNvGrpSpPr/>
          <p:nvPr/>
        </p:nvGrpSpPr>
        <p:grpSpPr>
          <a:xfrm>
            <a:off x="6458774" y="2338889"/>
            <a:ext cx="2160000" cy="3735132"/>
            <a:chOff x="2586784" y="1450653"/>
            <a:chExt cx="2160000" cy="3735132"/>
          </a:xfrm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68F7070D-61D4-445E-B429-0883A6676FD2}"/>
                </a:ext>
              </a:extLst>
            </p:cNvPr>
            <p:cNvSpPr/>
            <p:nvPr/>
          </p:nvSpPr>
          <p:spPr>
            <a:xfrm>
              <a:off x="2586784" y="1450653"/>
              <a:ext cx="2160000" cy="3735132"/>
            </a:xfrm>
            <a:custGeom>
              <a:avLst/>
              <a:gdLst>
                <a:gd name="connsiteX0" fmla="*/ 754075 w 2160000"/>
                <a:gd name="connsiteY0" fmla="*/ 0 h 3735132"/>
                <a:gd name="connsiteX1" fmla="*/ 1405925 w 2160000"/>
                <a:gd name="connsiteY1" fmla="*/ 0 h 3735132"/>
                <a:gd name="connsiteX2" fmla="*/ 1405925 w 2160000"/>
                <a:gd name="connsiteY2" fmla="*/ 483518 h 3735132"/>
                <a:gd name="connsiteX3" fmla="*/ 1486405 w 2160000"/>
                <a:gd name="connsiteY3" fmla="*/ 507369 h 3735132"/>
                <a:gd name="connsiteX4" fmla="*/ 1843676 w 2160000"/>
                <a:gd name="connsiteY4" fmla="*/ 744613 h 3735132"/>
                <a:gd name="connsiteX5" fmla="*/ 1843676 w 2160000"/>
                <a:gd name="connsiteY5" fmla="*/ 2271963 h 3735132"/>
                <a:gd name="connsiteX6" fmla="*/ 1233574 w 2160000"/>
                <a:gd name="connsiteY6" fmla="*/ 3106136 h 3735132"/>
                <a:gd name="connsiteX7" fmla="*/ 1176101 w 2160000"/>
                <a:gd name="connsiteY7" fmla="*/ 3228830 h 3735132"/>
                <a:gd name="connsiteX8" fmla="*/ 1176101 w 2160000"/>
                <a:gd name="connsiteY8" fmla="*/ 3735132 h 3735132"/>
                <a:gd name="connsiteX9" fmla="*/ 983899 w 2160000"/>
                <a:gd name="connsiteY9" fmla="*/ 3735132 h 3735132"/>
                <a:gd name="connsiteX10" fmla="*/ 983899 w 2160000"/>
                <a:gd name="connsiteY10" fmla="*/ 3228830 h 3735132"/>
                <a:gd name="connsiteX11" fmla="*/ 926426 w 2160000"/>
                <a:gd name="connsiteY11" fmla="*/ 3106136 h 3735132"/>
                <a:gd name="connsiteX12" fmla="*/ 316325 w 2160000"/>
                <a:gd name="connsiteY12" fmla="*/ 2271963 h 3735132"/>
                <a:gd name="connsiteX13" fmla="*/ 316325 w 2160000"/>
                <a:gd name="connsiteY13" fmla="*/ 744613 h 3735132"/>
                <a:gd name="connsiteX14" fmla="*/ 673595 w 2160000"/>
                <a:gd name="connsiteY14" fmla="*/ 507369 h 3735132"/>
                <a:gd name="connsiteX15" fmla="*/ 754075 w 2160000"/>
                <a:gd name="connsiteY15" fmla="*/ 483518 h 373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0" h="3735132">
                  <a:moveTo>
                    <a:pt x="754075" y="0"/>
                  </a:moveTo>
                  <a:lnTo>
                    <a:pt x="1405925" y="0"/>
                  </a:lnTo>
                  <a:lnTo>
                    <a:pt x="1405925" y="483518"/>
                  </a:lnTo>
                  <a:lnTo>
                    <a:pt x="1486405" y="507369"/>
                  </a:lnTo>
                  <a:cubicBezTo>
                    <a:pt x="1616414" y="560090"/>
                    <a:pt x="1738234" y="639171"/>
                    <a:pt x="1843676" y="744613"/>
                  </a:cubicBezTo>
                  <a:cubicBezTo>
                    <a:pt x="2265442" y="1166379"/>
                    <a:pt x="2265442" y="1850197"/>
                    <a:pt x="1843676" y="2271963"/>
                  </a:cubicBezTo>
                  <a:cubicBezTo>
                    <a:pt x="1602964" y="2512675"/>
                    <a:pt x="1399596" y="2790733"/>
                    <a:pt x="1233574" y="3106136"/>
                  </a:cubicBezTo>
                  <a:lnTo>
                    <a:pt x="1176101" y="3228830"/>
                  </a:lnTo>
                  <a:lnTo>
                    <a:pt x="1176101" y="3735132"/>
                  </a:lnTo>
                  <a:lnTo>
                    <a:pt x="983899" y="3735132"/>
                  </a:lnTo>
                  <a:lnTo>
                    <a:pt x="983899" y="3228830"/>
                  </a:lnTo>
                  <a:lnTo>
                    <a:pt x="926426" y="3106136"/>
                  </a:lnTo>
                  <a:cubicBezTo>
                    <a:pt x="760404" y="2790733"/>
                    <a:pt x="557037" y="2512675"/>
                    <a:pt x="316325" y="2271963"/>
                  </a:cubicBezTo>
                  <a:cubicBezTo>
                    <a:pt x="-105442" y="1850197"/>
                    <a:pt x="-105442" y="1166379"/>
                    <a:pt x="316325" y="744613"/>
                  </a:cubicBezTo>
                  <a:cubicBezTo>
                    <a:pt x="421766" y="639171"/>
                    <a:pt x="543586" y="560090"/>
                    <a:pt x="673595" y="507369"/>
                  </a:cubicBezTo>
                  <a:lnTo>
                    <a:pt x="754075" y="483518"/>
                  </a:ln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308B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7FAA843F-8844-4E3F-B179-B09C95EF22D4}"/>
                </a:ext>
              </a:extLst>
            </p:cNvPr>
            <p:cNvSpPr/>
            <p:nvPr/>
          </p:nvSpPr>
          <p:spPr>
            <a:xfrm>
              <a:off x="3576119" y="4777729"/>
              <a:ext cx="526775" cy="264320"/>
            </a:xfrm>
            <a:custGeom>
              <a:avLst/>
              <a:gdLst>
                <a:gd name="connsiteX0" fmla="*/ 296211 w 340009"/>
                <a:gd name="connsiteY0" fmla="*/ 0 h 264320"/>
                <a:gd name="connsiteX1" fmla="*/ 340009 w 340009"/>
                <a:gd name="connsiteY1" fmla="*/ 43798 h 264320"/>
                <a:gd name="connsiteX2" fmla="*/ 340009 w 340009"/>
                <a:gd name="connsiteY2" fmla="*/ 220522 h 264320"/>
                <a:gd name="connsiteX3" fmla="*/ 296211 w 340009"/>
                <a:gd name="connsiteY3" fmla="*/ 264320 h 264320"/>
                <a:gd name="connsiteX4" fmla="*/ 252413 w 340009"/>
                <a:gd name="connsiteY4" fmla="*/ 220522 h 264320"/>
                <a:gd name="connsiteX5" fmla="*/ 252413 w 340009"/>
                <a:gd name="connsiteY5" fmla="*/ 178005 h 264320"/>
                <a:gd name="connsiteX6" fmla="*/ 0 w 340009"/>
                <a:gd name="connsiteY6" fmla="*/ 178005 h 264320"/>
                <a:gd name="connsiteX7" fmla="*/ 0 w 340009"/>
                <a:gd name="connsiteY7" fmla="*/ 92280 h 264320"/>
                <a:gd name="connsiteX8" fmla="*/ 252413 w 340009"/>
                <a:gd name="connsiteY8" fmla="*/ 92280 h 264320"/>
                <a:gd name="connsiteX9" fmla="*/ 252413 w 340009"/>
                <a:gd name="connsiteY9" fmla="*/ 43798 h 264320"/>
                <a:gd name="connsiteX10" fmla="*/ 296211 w 340009"/>
                <a:gd name="connsiteY10" fmla="*/ 0 h 26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09" h="264320">
                  <a:moveTo>
                    <a:pt x="296211" y="0"/>
                  </a:moveTo>
                  <a:cubicBezTo>
                    <a:pt x="320400" y="0"/>
                    <a:pt x="340009" y="19609"/>
                    <a:pt x="340009" y="43798"/>
                  </a:cubicBezTo>
                  <a:lnTo>
                    <a:pt x="340009" y="220522"/>
                  </a:lnTo>
                  <a:cubicBezTo>
                    <a:pt x="340009" y="244711"/>
                    <a:pt x="320400" y="264320"/>
                    <a:pt x="296211" y="264320"/>
                  </a:cubicBezTo>
                  <a:cubicBezTo>
                    <a:pt x="272022" y="264320"/>
                    <a:pt x="252413" y="244711"/>
                    <a:pt x="252413" y="220522"/>
                  </a:cubicBezTo>
                  <a:lnTo>
                    <a:pt x="252413" y="178005"/>
                  </a:lnTo>
                  <a:lnTo>
                    <a:pt x="0" y="178005"/>
                  </a:lnTo>
                  <a:lnTo>
                    <a:pt x="0" y="92280"/>
                  </a:lnTo>
                  <a:lnTo>
                    <a:pt x="252413" y="92280"/>
                  </a:lnTo>
                  <a:lnTo>
                    <a:pt x="252413" y="43798"/>
                  </a:lnTo>
                  <a:cubicBezTo>
                    <a:pt x="252413" y="19609"/>
                    <a:pt x="272022" y="0"/>
                    <a:pt x="296211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308B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F84BC435-97A4-45AB-85F0-216C758F0316}"/>
                </a:ext>
              </a:extLst>
            </p:cNvPr>
            <p:cNvCxnSpPr>
              <a:stCxn id="14" idx="12"/>
              <a:endCxn id="14" idx="5"/>
            </p:cNvCxnSpPr>
            <p:nvPr/>
          </p:nvCxnSpPr>
          <p:spPr>
            <a:xfrm>
              <a:off x="2903109" y="3722616"/>
              <a:ext cx="1527351" cy="0"/>
            </a:xfrm>
            <a:prstGeom prst="line">
              <a:avLst/>
            </a:prstGeom>
            <a:solidFill>
              <a:schemeClr val="bg1"/>
            </a:solidFill>
            <a:ln w="57150">
              <a:solidFill>
                <a:srgbClr val="308B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4F9CB442-ACE4-4FC2-B30F-823CA9DF81D5}"/>
                </a:ext>
              </a:extLst>
            </p:cNvPr>
            <p:cNvSpPr/>
            <p:nvPr/>
          </p:nvSpPr>
          <p:spPr>
            <a:xfrm>
              <a:off x="2903111" y="3722618"/>
              <a:ext cx="1527349" cy="1148151"/>
            </a:xfrm>
            <a:custGeom>
              <a:avLst/>
              <a:gdLst>
                <a:gd name="connsiteX0" fmla="*/ 0 w 1527349"/>
                <a:gd name="connsiteY0" fmla="*/ 0 h 1148151"/>
                <a:gd name="connsiteX1" fmla="*/ 1527349 w 1527349"/>
                <a:gd name="connsiteY1" fmla="*/ 0 h 1148151"/>
                <a:gd name="connsiteX2" fmla="*/ 1353818 w 1527349"/>
                <a:gd name="connsiteY2" fmla="*/ 187536 h 1148151"/>
                <a:gd name="connsiteX3" fmla="*/ 917248 w 1527349"/>
                <a:gd name="connsiteY3" fmla="*/ 834172 h 1148151"/>
                <a:gd name="connsiteX4" fmla="*/ 859775 w 1527349"/>
                <a:gd name="connsiteY4" fmla="*/ 956866 h 1148151"/>
                <a:gd name="connsiteX5" fmla="*/ 859775 w 1527349"/>
                <a:gd name="connsiteY5" fmla="*/ 1148151 h 1148151"/>
                <a:gd name="connsiteX6" fmla="*/ 667573 w 1527349"/>
                <a:gd name="connsiteY6" fmla="*/ 1148151 h 1148151"/>
                <a:gd name="connsiteX7" fmla="*/ 667573 w 1527349"/>
                <a:gd name="connsiteY7" fmla="*/ 956866 h 1148151"/>
                <a:gd name="connsiteX8" fmla="*/ 610100 w 1527349"/>
                <a:gd name="connsiteY8" fmla="*/ 834172 h 1148151"/>
                <a:gd name="connsiteX9" fmla="*/ 173531 w 1527349"/>
                <a:gd name="connsiteY9" fmla="*/ 187536 h 114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7349" h="1148151">
                  <a:moveTo>
                    <a:pt x="0" y="0"/>
                  </a:moveTo>
                  <a:lnTo>
                    <a:pt x="1527349" y="0"/>
                  </a:lnTo>
                  <a:lnTo>
                    <a:pt x="1353818" y="187536"/>
                  </a:lnTo>
                  <a:cubicBezTo>
                    <a:pt x="1187288" y="382074"/>
                    <a:pt x="1041765" y="597620"/>
                    <a:pt x="917248" y="834172"/>
                  </a:cubicBezTo>
                  <a:lnTo>
                    <a:pt x="859775" y="956866"/>
                  </a:lnTo>
                  <a:lnTo>
                    <a:pt x="859775" y="1148151"/>
                  </a:lnTo>
                  <a:lnTo>
                    <a:pt x="667573" y="1148151"/>
                  </a:lnTo>
                  <a:lnTo>
                    <a:pt x="667573" y="956866"/>
                  </a:lnTo>
                  <a:lnTo>
                    <a:pt x="610100" y="834172"/>
                  </a:lnTo>
                  <a:cubicBezTo>
                    <a:pt x="485584" y="597620"/>
                    <a:pt x="340061" y="382074"/>
                    <a:pt x="173531" y="18753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rgbClr val="308B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CA864855-960F-4B1B-9144-6844B17768A9}"/>
                </a:ext>
              </a:extLst>
            </p:cNvPr>
            <p:cNvSpPr/>
            <p:nvPr/>
          </p:nvSpPr>
          <p:spPr>
            <a:xfrm>
              <a:off x="2589929" y="2922341"/>
              <a:ext cx="2156855" cy="800275"/>
            </a:xfrm>
            <a:custGeom>
              <a:avLst/>
              <a:gdLst>
                <a:gd name="connsiteX0" fmla="*/ 0 w 2156855"/>
                <a:gd name="connsiteY0" fmla="*/ 0 h 800275"/>
                <a:gd name="connsiteX1" fmla="*/ 2156855 w 2156855"/>
                <a:gd name="connsiteY1" fmla="*/ 0 h 800275"/>
                <a:gd name="connsiteX2" fmla="*/ 2149084 w 2156855"/>
                <a:gd name="connsiteY2" fmla="*/ 185911 h 800275"/>
                <a:gd name="connsiteX3" fmla="*/ 1916242 w 2156855"/>
                <a:gd name="connsiteY3" fmla="*/ 725377 h 800275"/>
                <a:gd name="connsiteX4" fmla="*/ 1848544 w 2156855"/>
                <a:gd name="connsiteY4" fmla="*/ 800275 h 800275"/>
                <a:gd name="connsiteX5" fmla="*/ 308311 w 2156855"/>
                <a:gd name="connsiteY5" fmla="*/ 800275 h 800275"/>
                <a:gd name="connsiteX6" fmla="*/ 240614 w 2156855"/>
                <a:gd name="connsiteY6" fmla="*/ 725377 h 800275"/>
                <a:gd name="connsiteX7" fmla="*/ 7771 w 2156855"/>
                <a:gd name="connsiteY7" fmla="*/ 185911 h 8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6855" h="800275">
                  <a:moveTo>
                    <a:pt x="0" y="0"/>
                  </a:moveTo>
                  <a:lnTo>
                    <a:pt x="2156855" y="0"/>
                  </a:lnTo>
                  <a:lnTo>
                    <a:pt x="2149084" y="185911"/>
                  </a:lnTo>
                  <a:cubicBezTo>
                    <a:pt x="2123599" y="378891"/>
                    <a:pt x="2045985" y="566304"/>
                    <a:pt x="1916242" y="725377"/>
                  </a:cubicBezTo>
                  <a:lnTo>
                    <a:pt x="1848544" y="800275"/>
                  </a:lnTo>
                  <a:lnTo>
                    <a:pt x="308311" y="800275"/>
                  </a:lnTo>
                  <a:lnTo>
                    <a:pt x="240614" y="725377"/>
                  </a:lnTo>
                  <a:cubicBezTo>
                    <a:pt x="110871" y="566304"/>
                    <a:pt x="33257" y="378891"/>
                    <a:pt x="7771" y="185911"/>
                  </a:cubicBezTo>
                  <a:close/>
                </a:path>
              </a:pathLst>
            </a:custGeom>
            <a:solidFill>
              <a:srgbClr val="FFCCFF"/>
            </a:solidFill>
            <a:ln w="57150">
              <a:solidFill>
                <a:srgbClr val="308B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124FB75A-166B-49CF-A21A-0CCD7EB50BF6}"/>
              </a:ext>
            </a:extLst>
          </p:cNvPr>
          <p:cNvSpPr txBox="1"/>
          <p:nvPr/>
        </p:nvSpPr>
        <p:spPr>
          <a:xfrm>
            <a:off x="8066513" y="4819796"/>
            <a:ext cx="3376976" cy="7036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3200" b="1" spc="100" dirty="0">
                <a:ln>
                  <a:solidFill>
                    <a:sysClr val="windowText" lastClr="000000"/>
                  </a:solidFill>
                </a:ln>
                <a:solidFill>
                  <a:srgbClr val="FFD966"/>
                </a:solidFill>
              </a:rPr>
              <a:t>Phase aqueuse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9E5C886-4C87-4BB1-9DE8-32AE15A18C79}"/>
              </a:ext>
            </a:extLst>
          </p:cNvPr>
          <p:cNvSpPr txBox="1"/>
          <p:nvPr/>
        </p:nvSpPr>
        <p:spPr>
          <a:xfrm>
            <a:off x="8706507" y="3763735"/>
            <a:ext cx="3376976" cy="7036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3200" b="1" spc="100" dirty="0">
                <a:ln>
                  <a:solidFill>
                    <a:sysClr val="windowText" lastClr="000000"/>
                  </a:solidFill>
                </a:ln>
                <a:solidFill>
                  <a:srgbClr val="FFCCFF"/>
                </a:solidFill>
              </a:rPr>
              <a:t>Phase organique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676C6AAE-7A7D-4229-82F4-D5270A5267EB}"/>
                  </a:ext>
                </a:extLst>
              </p:cNvPr>
              <p:cNvSpPr txBox="1"/>
              <p:nvPr/>
            </p:nvSpPr>
            <p:spPr>
              <a:xfrm>
                <a:off x="3294076" y="1390039"/>
                <a:ext cx="2859387" cy="803636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b="0" i="1" baseline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cyclohexane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676C6AAE-7A7D-4229-82F4-D5270A526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76" y="1390039"/>
                <a:ext cx="2859387" cy="803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CBAFD888-E79B-484B-B78B-13E6F8A75676}"/>
                  </a:ext>
                </a:extLst>
              </p:cNvPr>
              <p:cNvSpPr txBox="1"/>
              <p:nvPr/>
            </p:nvSpPr>
            <p:spPr>
              <a:xfrm>
                <a:off x="8950903" y="1385740"/>
                <a:ext cx="1004936" cy="803636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eau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CBAFD888-E79B-484B-B78B-13E6F8A75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03" y="1385740"/>
                <a:ext cx="1004936" cy="8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476B46A1-71F7-45FC-90A9-C05ACF1A9DEB}"/>
              </a:ext>
            </a:extLst>
          </p:cNvPr>
          <p:cNvSpPr/>
          <p:nvPr/>
        </p:nvSpPr>
        <p:spPr>
          <a:xfrm>
            <a:off x="4754693" y="1814318"/>
            <a:ext cx="2638177" cy="800275"/>
          </a:xfrm>
          <a:prstGeom prst="arc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260314D5-8E25-4E30-BF69-72CB5AB2504F}"/>
              </a:ext>
            </a:extLst>
          </p:cNvPr>
          <p:cNvSpPr/>
          <p:nvPr/>
        </p:nvSpPr>
        <p:spPr>
          <a:xfrm flipH="1">
            <a:off x="7711496" y="1814317"/>
            <a:ext cx="2638177" cy="800275"/>
          </a:xfrm>
          <a:prstGeom prst="arc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554A249-49BA-4ADE-A101-BB7CB100FAFD}"/>
              </a:ext>
            </a:extLst>
          </p:cNvPr>
          <p:cNvSpPr/>
          <p:nvPr/>
        </p:nvSpPr>
        <p:spPr>
          <a:xfrm>
            <a:off x="7738554" y="4749955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E581A1B-A552-4E4E-8731-3C2A3A9AE94F}"/>
              </a:ext>
            </a:extLst>
          </p:cNvPr>
          <p:cNvSpPr/>
          <p:nvPr/>
        </p:nvSpPr>
        <p:spPr>
          <a:xfrm>
            <a:off x="7436526" y="506342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E6B71AE-83EF-4B33-809C-462EB8364BDC}"/>
              </a:ext>
            </a:extLst>
          </p:cNvPr>
          <p:cNvSpPr/>
          <p:nvPr/>
        </p:nvSpPr>
        <p:spPr>
          <a:xfrm>
            <a:off x="7208120" y="483559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06D9624-D76F-497D-81C8-5AC5BA1010BE}"/>
              </a:ext>
            </a:extLst>
          </p:cNvPr>
          <p:cNvSpPr/>
          <p:nvPr/>
        </p:nvSpPr>
        <p:spPr>
          <a:xfrm>
            <a:off x="6707931" y="4349466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A4292C4-A4ED-49BF-92C6-7E51416988D9}"/>
              </a:ext>
            </a:extLst>
          </p:cNvPr>
          <p:cNvSpPr/>
          <p:nvPr/>
        </p:nvSpPr>
        <p:spPr>
          <a:xfrm>
            <a:off x="7107987" y="4329908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0385AC9-850A-47AB-BF1A-97945272A310}"/>
              </a:ext>
            </a:extLst>
          </p:cNvPr>
          <p:cNvSpPr/>
          <p:nvPr/>
        </p:nvSpPr>
        <p:spPr>
          <a:xfrm>
            <a:off x="6876254" y="4201171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FD64106-825B-448D-A048-2FF3CE13D506}"/>
              </a:ext>
            </a:extLst>
          </p:cNvPr>
          <p:cNvSpPr/>
          <p:nvPr/>
        </p:nvSpPr>
        <p:spPr>
          <a:xfrm>
            <a:off x="7064120" y="4118009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7889932-6625-4DD5-9307-2C816CD64A5B}"/>
              </a:ext>
            </a:extLst>
          </p:cNvPr>
          <p:cNvSpPr/>
          <p:nvPr/>
        </p:nvSpPr>
        <p:spPr>
          <a:xfrm>
            <a:off x="7006544" y="3880117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ABC607A-B49A-4669-844A-17F0B10D67E8}"/>
              </a:ext>
            </a:extLst>
          </p:cNvPr>
          <p:cNvSpPr/>
          <p:nvPr/>
        </p:nvSpPr>
        <p:spPr>
          <a:xfrm>
            <a:off x="6846811" y="3994715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12C6AB3-A866-4005-AB74-0008EFFA6D26}"/>
              </a:ext>
            </a:extLst>
          </p:cNvPr>
          <p:cNvSpPr/>
          <p:nvPr/>
        </p:nvSpPr>
        <p:spPr>
          <a:xfrm>
            <a:off x="6654365" y="4155231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F2CCA1B-39F2-4760-B209-B5013024DA27}"/>
              </a:ext>
            </a:extLst>
          </p:cNvPr>
          <p:cNvSpPr/>
          <p:nvPr/>
        </p:nvSpPr>
        <p:spPr>
          <a:xfrm>
            <a:off x="6654365" y="3935204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2DB9742-1D0C-4DB3-A3B3-C9D4C1B8A1B4}"/>
              </a:ext>
            </a:extLst>
          </p:cNvPr>
          <p:cNvSpPr/>
          <p:nvPr/>
        </p:nvSpPr>
        <p:spPr>
          <a:xfrm>
            <a:off x="6920120" y="4414711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5B679C2-6423-4197-8AA7-16624C4767C7}"/>
              </a:ext>
            </a:extLst>
          </p:cNvPr>
          <p:cNvSpPr/>
          <p:nvPr/>
        </p:nvSpPr>
        <p:spPr>
          <a:xfrm>
            <a:off x="7471242" y="416683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C2E605-8BA0-4D11-83B4-B07CD8C7698B}"/>
              </a:ext>
            </a:extLst>
          </p:cNvPr>
          <p:cNvSpPr/>
          <p:nvPr/>
        </p:nvSpPr>
        <p:spPr>
          <a:xfrm>
            <a:off x="7330447" y="4329607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9D839A8-AD3A-4CDF-BE1A-EC5830A8063F}"/>
              </a:ext>
            </a:extLst>
          </p:cNvPr>
          <p:cNvSpPr/>
          <p:nvPr/>
        </p:nvSpPr>
        <p:spPr>
          <a:xfrm>
            <a:off x="7670738" y="4044008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26AAD11-B8F0-45EF-8F32-8D6C1800E11A}"/>
              </a:ext>
            </a:extLst>
          </p:cNvPr>
          <p:cNvSpPr/>
          <p:nvPr/>
        </p:nvSpPr>
        <p:spPr>
          <a:xfrm>
            <a:off x="7641020" y="4243351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791F6D0-2B13-404A-B0EE-CCEC5D23105E}"/>
              </a:ext>
            </a:extLst>
          </p:cNvPr>
          <p:cNvSpPr/>
          <p:nvPr/>
        </p:nvSpPr>
        <p:spPr>
          <a:xfrm>
            <a:off x="7629060" y="3860258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B4D004-62E2-40B6-86E7-75D3B82B4903}"/>
              </a:ext>
            </a:extLst>
          </p:cNvPr>
          <p:cNvSpPr/>
          <p:nvPr/>
        </p:nvSpPr>
        <p:spPr>
          <a:xfrm>
            <a:off x="7469327" y="3974856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F5A462-9B7E-47B8-8C6F-C39D50BDDE35}"/>
              </a:ext>
            </a:extLst>
          </p:cNvPr>
          <p:cNvSpPr/>
          <p:nvPr/>
        </p:nvSpPr>
        <p:spPr>
          <a:xfrm>
            <a:off x="7276881" y="4135372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6D305821-0F34-4227-AEF6-009C1712E9FF}"/>
              </a:ext>
            </a:extLst>
          </p:cNvPr>
          <p:cNvSpPr/>
          <p:nvPr/>
        </p:nvSpPr>
        <p:spPr>
          <a:xfrm>
            <a:off x="7276881" y="3915345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B72846B5-CE27-44BA-A4D3-63366CE7A99C}"/>
              </a:ext>
            </a:extLst>
          </p:cNvPr>
          <p:cNvSpPr/>
          <p:nvPr/>
        </p:nvSpPr>
        <p:spPr>
          <a:xfrm>
            <a:off x="7542636" y="4394852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49ECE91-A28D-47B2-8E2C-0F22D77A5169}"/>
              </a:ext>
            </a:extLst>
          </p:cNvPr>
          <p:cNvSpPr/>
          <p:nvPr/>
        </p:nvSpPr>
        <p:spPr>
          <a:xfrm flipH="1">
            <a:off x="8231804" y="4337588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1A6F6F0-C4A7-4D77-A699-8AB8F211789F}"/>
              </a:ext>
            </a:extLst>
          </p:cNvPr>
          <p:cNvSpPr/>
          <p:nvPr/>
        </p:nvSpPr>
        <p:spPr>
          <a:xfrm flipH="1">
            <a:off x="7831748" y="4318030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94E52803-2E59-4FCE-8EC9-BCFD954E201E}"/>
              </a:ext>
            </a:extLst>
          </p:cNvPr>
          <p:cNvSpPr/>
          <p:nvPr/>
        </p:nvSpPr>
        <p:spPr>
          <a:xfrm flipH="1">
            <a:off x="8063481" y="418929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4AC62D04-CE7D-4722-B292-0797D634A23A}"/>
              </a:ext>
            </a:extLst>
          </p:cNvPr>
          <p:cNvSpPr/>
          <p:nvPr/>
        </p:nvSpPr>
        <p:spPr>
          <a:xfrm flipH="1">
            <a:off x="7875615" y="4106131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A649249-816C-458A-B13B-2BEF23EC15C4}"/>
              </a:ext>
            </a:extLst>
          </p:cNvPr>
          <p:cNvSpPr/>
          <p:nvPr/>
        </p:nvSpPr>
        <p:spPr>
          <a:xfrm flipH="1">
            <a:off x="7933191" y="3868239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F6FBA1FC-F0B3-452A-8F89-DFFC425D13DC}"/>
              </a:ext>
            </a:extLst>
          </p:cNvPr>
          <p:cNvSpPr/>
          <p:nvPr/>
        </p:nvSpPr>
        <p:spPr>
          <a:xfrm flipH="1">
            <a:off x="8092924" y="3982837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0C02F1F-F4E2-412C-914A-7BF85277874A}"/>
              </a:ext>
            </a:extLst>
          </p:cNvPr>
          <p:cNvSpPr/>
          <p:nvPr/>
        </p:nvSpPr>
        <p:spPr>
          <a:xfrm flipH="1">
            <a:off x="8285370" y="414335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D627F9A-3A7D-4820-8178-E28E3B8E9F9D}"/>
              </a:ext>
            </a:extLst>
          </p:cNvPr>
          <p:cNvSpPr/>
          <p:nvPr/>
        </p:nvSpPr>
        <p:spPr>
          <a:xfrm flipH="1">
            <a:off x="8285370" y="3923326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EC3CBAA-EB31-4606-A939-FE4D0A634090}"/>
              </a:ext>
            </a:extLst>
          </p:cNvPr>
          <p:cNvSpPr/>
          <p:nvPr/>
        </p:nvSpPr>
        <p:spPr>
          <a:xfrm flipH="1">
            <a:off x="8019615" y="440283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7C0A1A7-C213-4B14-B6E7-3106AD133CC0}"/>
                  </a:ext>
                </a:extLst>
              </p:cNvPr>
              <p:cNvSpPr txBox="1"/>
              <p:nvPr/>
            </p:nvSpPr>
            <p:spPr>
              <a:xfrm>
                <a:off x="428498" y="3194797"/>
                <a:ext cx="5513561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eau</m:t>
                          </m:r>
                        </m:e>
                      </m:d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cyclohexane</m:t>
                      </m:r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7C0A1A7-C213-4B14-B6E7-3106AD133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98" y="3194797"/>
                <a:ext cx="5513561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49C5306-2D95-46CF-A1B0-9E3D19BDDE32}"/>
                  </a:ext>
                </a:extLst>
              </p:cNvPr>
              <p:cNvSpPr txBox="1"/>
              <p:nvPr/>
            </p:nvSpPr>
            <p:spPr>
              <a:xfrm>
                <a:off x="1339912" y="4143353"/>
                <a:ext cx="2381061" cy="177647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36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b="0" i="1" baseline="0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fr-FR" sz="36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org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3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36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b="0" i="1" baseline="0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fr-FR" sz="36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aq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49C5306-2D95-46CF-A1B0-9E3D19BDD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912" y="4143353"/>
                <a:ext cx="2381061" cy="1776470"/>
              </a:xfrm>
              <a:prstGeom prst="rect">
                <a:avLst/>
              </a:prstGeom>
              <a:blipFill>
                <a:blip r:embed="rId5"/>
                <a:stretch>
                  <a:fillRect r="-12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795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15932</TotalTime>
  <Words>300</Words>
  <Application>Microsoft Office PowerPoint</Application>
  <PresentationFormat>Grand écran</PresentationFormat>
  <Paragraphs>107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Thème Office</vt:lpstr>
      <vt:lpstr>LC10 – Solvants</vt:lpstr>
      <vt:lpstr>Solvants</vt:lpstr>
      <vt:lpstr>I – Rappel sur les liaisons faibles</vt:lpstr>
      <vt:lpstr>II – caractéristiques des solvants</vt:lpstr>
      <vt:lpstr>II – Caractéristiques des solvants</vt:lpstr>
      <vt:lpstr>IV – Utilisations des solvants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85</cp:revision>
  <dcterms:created xsi:type="dcterms:W3CDTF">2020-12-17T09:18:48Z</dcterms:created>
  <dcterms:modified xsi:type="dcterms:W3CDTF">2021-05-21T15:46:35Z</dcterms:modified>
</cp:coreProperties>
</file>