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B8"/>
    <a:srgbClr val="E84816"/>
    <a:srgbClr val="595959"/>
    <a:srgbClr val="3B3838"/>
    <a:srgbClr val="00B0F0"/>
    <a:srgbClr val="006386"/>
    <a:srgbClr val="7F7F7F"/>
    <a:srgbClr val="FFCCFF"/>
    <a:srgbClr val="FFD966"/>
    <a:srgbClr val="308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DC10B-2DBF-49ED-887E-D5383DDD3236}" type="datetimeFigureOut">
              <a:rPr lang="fr-FR" smtClean="0"/>
              <a:t>16/05/2021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561F-C288-42E0-9ADB-77DE8025E3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85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861851-FCFC-42A1-926D-ADEAC4E888C5}"/>
              </a:ext>
            </a:extLst>
          </p:cNvPr>
          <p:cNvSpPr/>
          <p:nvPr userDrawn="1"/>
        </p:nvSpPr>
        <p:spPr>
          <a:xfrm>
            <a:off x="0" y="5106837"/>
            <a:ext cx="12192000" cy="13764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960C7-2989-4B3B-B7CC-0635F086D9DA}"/>
              </a:ext>
            </a:extLst>
          </p:cNvPr>
          <p:cNvSpPr/>
          <p:nvPr userDrawn="1"/>
        </p:nvSpPr>
        <p:spPr>
          <a:xfrm>
            <a:off x="0" y="1263566"/>
            <a:ext cx="12192000" cy="4962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05D951-8989-4AE8-AC30-A5BBF4552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4" y="1775545"/>
            <a:ext cx="10153291" cy="173441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0A476E-4D02-483D-8E30-9F35A23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3713134"/>
            <a:ext cx="10153290" cy="13764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A341F5-BF08-4EAD-9802-7757F5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88D70-C3F3-495C-9FE2-2074BE76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LC15 – Evolution et équilibre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04A9F-7857-4DBF-8169-05230876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76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F9186-25A2-4E4B-8328-E8DAAA54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2FF27-4316-4269-946F-E70C24A4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2B129F-5806-48A0-93AA-19D7932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D70FE-8357-47C5-A71F-B16244A0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LC15 – Evolution et équilibre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40746-336C-433C-9C17-1BE3416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52474B9C-598B-4089-B847-B6B0DC56CA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238077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E6F3-57B1-4AC4-8016-3E980828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412CE-E247-400E-A835-95645B0B7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412BE-7FD5-4B04-841A-B069CBA4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632BA-0CB6-4D9D-8A14-28FB13CB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LC15 – Evolution et équilibre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C48AD-2D7F-4A94-B682-B1CBBE11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E48A1-1D70-4B8E-BB18-347AC8A3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ECB3B-393C-4C6D-8A4F-5BEB00451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4002B5-5AEC-4263-A01E-BC7B0CD8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3DC575-61E5-4A4A-A0CC-2EC8CB62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CC6B51-E923-459F-9136-D041E79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LC15 – Evolution et équilibre chimique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38AD3D-35DE-42F2-9ADD-A3C63D4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C0F45CEC-18F6-4C5C-AF53-161429481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248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681245-B165-455F-AB8E-1185CC37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07FD1-EBBE-4DFB-9275-AC0EF34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FE01E-406F-44C8-A92C-1E745BC3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LC15 – Evolution et équilibre chimique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020453-9283-4A49-BE12-CEDA0E9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2D02CFA6-3DBF-474F-9B27-E8335F680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102" y="735297"/>
            <a:ext cx="10732697" cy="506412"/>
          </a:xfrm>
        </p:spPr>
        <p:txBody>
          <a:bodyPr/>
          <a:lstStyle>
            <a:lvl1pPr>
              <a:buNone/>
              <a:defRPr sz="3200" baseline="0"/>
            </a:lvl1pPr>
          </a:lstStyle>
          <a:p>
            <a:pPr lvl="0"/>
            <a:r>
              <a:rPr lang="fr-FR" dirty="0"/>
              <a:t>Modifiez le style du sous-titre</a:t>
            </a:r>
          </a:p>
        </p:txBody>
      </p:sp>
    </p:spTree>
    <p:extLst>
      <p:ext uri="{BB962C8B-B14F-4D97-AF65-F5344CB8AC3E}">
        <p14:creationId xmlns:p14="http://schemas.microsoft.com/office/powerpoint/2010/main" val="151493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99D891-7208-4194-B210-9EBD151025E2}"/>
              </a:ext>
            </a:extLst>
          </p:cNvPr>
          <p:cNvSpPr/>
          <p:nvPr userDrawn="1"/>
        </p:nvSpPr>
        <p:spPr>
          <a:xfrm>
            <a:off x="0" y="-9073"/>
            <a:ext cx="12192000" cy="13255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BE68-5A41-4697-A9B3-C9282ED6E3C3}"/>
              </a:ext>
            </a:extLst>
          </p:cNvPr>
          <p:cNvSpPr/>
          <p:nvPr userDrawn="1"/>
        </p:nvSpPr>
        <p:spPr>
          <a:xfrm>
            <a:off x="0" y="6473165"/>
            <a:ext cx="12192000" cy="3848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17077E2-85C8-412B-97E8-1B8AA771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102" y="100434"/>
            <a:ext cx="10732698" cy="591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E8B309-182C-4F92-954D-ECC0C80F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102" y="1621766"/>
            <a:ext cx="10732698" cy="455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41C1F-40F5-4261-A052-D589B8E0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2208" y="64731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2020-2021</a:t>
            </a:r>
            <a:endParaRPr lang="fr-FR" b="1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88CC72-3F67-4BF9-926D-6D7E66884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5408" y="6466034"/>
            <a:ext cx="6461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r>
              <a:rPr lang="fr-FR"/>
              <a:t>LC15 – Evolution et équilibre chimique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830A7-D89B-439A-A604-79C787968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592" y="6466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ysClr val="windowText" lastClr="000000"/>
                </a:solidFill>
                <a:latin typeface="+mn-lt"/>
              </a:defRPr>
            </a:lvl1pPr>
          </a:lstStyle>
          <a:p>
            <a:fld id="{AF99E762-5065-4A2D-94FC-2E11B3674F7C}" type="slidenum">
              <a:rPr lang="fr-FR" smtClean="0"/>
              <a:pPr/>
              <a:t>‹N°›</a:t>
            </a:fld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96660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i="0" kern="120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F0AA-DD3A-4648-9327-99ECE5706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355" y="1777551"/>
            <a:ext cx="10153291" cy="951582"/>
          </a:xfrm>
        </p:spPr>
        <p:txBody>
          <a:bodyPr/>
          <a:lstStyle/>
          <a:p>
            <a:r>
              <a:rPr lang="fr-FR" sz="4800" dirty="0"/>
              <a:t>LC15 – Evolution et équilibre chimique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130482-C2E3-4C2A-9176-4D2DF30FF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355" y="2855743"/>
            <a:ext cx="10895981" cy="2293032"/>
          </a:xfrm>
        </p:spPr>
        <p:txBody>
          <a:bodyPr>
            <a:normAutofit/>
          </a:bodyPr>
          <a:lstStyle/>
          <a:p>
            <a:pPr algn="l"/>
            <a:r>
              <a:rPr lang="fr-FR" sz="2800" b="1" dirty="0"/>
              <a:t>Niveau :</a:t>
            </a:r>
            <a:r>
              <a:rPr lang="fr-FR" sz="2800" dirty="0"/>
              <a:t> CPGE</a:t>
            </a:r>
          </a:p>
          <a:p>
            <a:pPr algn="l">
              <a:spcBef>
                <a:spcPts val="0"/>
              </a:spcBef>
            </a:pPr>
            <a:r>
              <a:rPr lang="fr-FR" sz="2800" b="1" dirty="0"/>
              <a:t>Prérequis :</a:t>
            </a:r>
            <a:r>
              <a:rPr lang="fr-FR" sz="2800" dirty="0"/>
              <a:t> 	tat</a:t>
            </a:r>
          </a:p>
          <a:p>
            <a:pPr indent="1800225" algn="l">
              <a:spcBef>
                <a:spcPts val="0"/>
              </a:spcBef>
            </a:pPr>
            <a:r>
              <a:rPr lang="fr-FR" sz="2800" dirty="0"/>
              <a:t>toto</a:t>
            </a:r>
          </a:p>
        </p:txBody>
      </p:sp>
    </p:spTree>
    <p:extLst>
      <p:ext uri="{BB962C8B-B14F-4D97-AF65-F5344CB8AC3E}">
        <p14:creationId xmlns:p14="http://schemas.microsoft.com/office/powerpoint/2010/main" val="153088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20D15-43DD-45E0-9ECF-11CB3C4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et équilibre chimique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D4EC3-FD90-47F6-B4D3-B3FB6AB7C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205" y="1406962"/>
            <a:ext cx="10732698" cy="4895364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3200" dirty="0"/>
              <a:t>Oxydants, réducteurs et couples redox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Nombre d’oxydation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Couple oxydant/réducteur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Réactions d’oxydo-réduction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Potentiel de Nernst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Expression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Echelle de potentiel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Potentiel et équilibre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3200" dirty="0"/>
              <a:t>Utilisation des réactions d’oxydo-réduction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Electrode, demi-pile, pile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Electrode de référence</a:t>
            </a:r>
          </a:p>
          <a:p>
            <a:pPr marL="1028700" lvl="1" indent="-571500">
              <a:buFont typeface="+mj-lt"/>
              <a:buAutoNum type="arabicParenR"/>
            </a:pPr>
            <a:r>
              <a:rPr lang="fr-FR" sz="2800" dirty="0"/>
              <a:t>Titrage potentiométrique</a:t>
            </a:r>
          </a:p>
          <a:p>
            <a:pPr marL="1028700" lvl="1" indent="-571500">
              <a:buFont typeface="+mj-lt"/>
              <a:buAutoNum type="arabicParenR"/>
            </a:pPr>
            <a:endParaRPr lang="fr-FR" sz="2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460877-EDCB-459B-8EDE-DA51C297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2020-2021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9DDC6-00C6-4F33-99A6-38744175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LC15 – Evolution et équilibre chimique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5C2B8-B593-4D23-BBCB-5842C479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E762-5065-4A2D-94FC-2E11B3674F7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16B88B6-D84B-4E6E-BF04-A2D6705FE4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933295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360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17159</TotalTime>
  <Words>65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LC15 – Evolution et équilibre chimique</vt:lpstr>
      <vt:lpstr>Evolution et équilibre chimique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- Solubilité</dc:title>
  <dc:creator>Lyloya</dc:creator>
  <cp:lastModifiedBy>Lyloya</cp:lastModifiedBy>
  <cp:revision>109</cp:revision>
  <dcterms:created xsi:type="dcterms:W3CDTF">2020-12-17T09:18:48Z</dcterms:created>
  <dcterms:modified xsi:type="dcterms:W3CDTF">2021-05-15T23:25:14Z</dcterms:modified>
</cp:coreProperties>
</file>