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LC18 – Conversion réciproque d'énergie électrique en énergie chimique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1"/>
            <a:ext cx="10153291" cy="1401747"/>
          </a:xfrm>
        </p:spPr>
        <p:txBody>
          <a:bodyPr/>
          <a:lstStyle/>
          <a:p>
            <a:r>
              <a:rPr lang="fr-FR" sz="4800" dirty="0"/>
              <a:t>LC18 – Conversion réciproque d’énergie électrique en énergie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179298"/>
            <a:ext cx="10895981" cy="196947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CPGE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tat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1135690"/>
          </a:xfrm>
        </p:spPr>
        <p:txBody>
          <a:bodyPr/>
          <a:lstStyle/>
          <a:p>
            <a:r>
              <a:rPr lang="fr-FR" dirty="0"/>
              <a:t>Conversion réciproque d’énergie électrique en énergie chimique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LC18 – Conversion réciproque d'énergie électrique en énergie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17165</TotalTime>
  <Words>73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LC18 – Conversion réciproque d’énergie électrique en énergie chimique</vt:lpstr>
      <vt:lpstr>Conversion réciproque d’énergie électrique en énergie chimique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112</cp:revision>
  <dcterms:created xsi:type="dcterms:W3CDTF">2020-12-17T09:18:48Z</dcterms:created>
  <dcterms:modified xsi:type="dcterms:W3CDTF">2021-05-15T23:30:45Z</dcterms:modified>
</cp:coreProperties>
</file>