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LP01 – Gravitation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035985"/>
          </a:xfrm>
        </p:spPr>
        <p:txBody>
          <a:bodyPr/>
          <a:lstStyle/>
          <a:p>
            <a:r>
              <a:rPr lang="fr-FR" sz="5400" dirty="0"/>
              <a:t>LP01 – Gravitation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785402"/>
            <a:ext cx="10597880" cy="2336872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Gravitation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LP01 – Gravitation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45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LP01 – Gravitation</vt:lpstr>
      <vt:lpstr>Gravitation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47</cp:revision>
  <dcterms:created xsi:type="dcterms:W3CDTF">2020-12-17T09:18:48Z</dcterms:created>
  <dcterms:modified xsi:type="dcterms:W3CDTF">2021-05-15T23:33:17Z</dcterms:modified>
</cp:coreProperties>
</file>