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DC9"/>
    <a:srgbClr val="FFCCFF"/>
    <a:srgbClr val="0070C0"/>
    <a:srgbClr val="FF0000"/>
    <a:srgbClr val="308BCC"/>
    <a:srgbClr val="2F528F"/>
    <a:srgbClr val="00B0F0"/>
    <a:srgbClr val="C55A11"/>
    <a:srgbClr val="4874C4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LP05 –Phénomènes interfaciaux impliquant des fluides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LP05 –Phénomènes interfaciaux impliquant des fluides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LP05 –Phénomènes interfaciaux impliquant des fluides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LP05 –Phénomènes interfaciaux impliquant des fluides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LP05 –Phénomènes interfaciaux impliquant des fluides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LP05 –Phénomènes interfaciaux impliquant des fluides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8"/>
            <a:ext cx="10153291" cy="1514288"/>
          </a:xfrm>
        </p:spPr>
        <p:txBody>
          <a:bodyPr/>
          <a:lstStyle/>
          <a:p>
            <a:r>
              <a:rPr lang="fr-FR" sz="4800" dirty="0"/>
              <a:t>LP05 – Phénomènes interfaciaux impliquant des fluides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3263706"/>
            <a:ext cx="10597880" cy="1858568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endParaRPr lang="fr-FR" dirty="0"/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tata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Phénomènes interfaciaux impliquant des fluides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Lois de l’induction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Flux du champ magnétique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Faraday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modération de Lenz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Circuit fixe dans un champ variable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Auto-induction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Mutuelle induction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Application : le transformateur parfait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LP05 –Phénomènes interfaciaux impliquant des fluides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6878</TotalTime>
  <Words>57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LP05 – Phénomènes interfaciaux impliquant des fluides</vt:lpstr>
      <vt:lpstr>Phénomènes interfaciaux impliquant des fluides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50</cp:revision>
  <dcterms:created xsi:type="dcterms:W3CDTF">2020-12-17T09:18:48Z</dcterms:created>
  <dcterms:modified xsi:type="dcterms:W3CDTF">2021-05-15T23:38:33Z</dcterms:modified>
</cp:coreProperties>
</file>