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LP13 – Ondes progressives, ondes stationnaires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LP13 – Ondes progressives, ondes stationnaires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LP13 – Ondes progressives, ondes stationnaires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LP13 – Ondes progressives, ondes stationnaires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LP13 – Ondes progressives, ondes stationnaires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LP13 – Ondes progressives, ondes stationnaires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7"/>
            <a:ext cx="10153291" cy="1500219"/>
          </a:xfrm>
        </p:spPr>
        <p:txBody>
          <a:bodyPr/>
          <a:lstStyle/>
          <a:p>
            <a:r>
              <a:rPr lang="fr-FR" sz="4800" dirty="0"/>
              <a:t>LP13 – Ondes progressives, ondes stationnaires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249636"/>
            <a:ext cx="10597880" cy="1872638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Ondes progressives, ondes stationnaires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LP13 – Ondes progressives, ondes stationnaires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57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LP13 – Ondes progressives, ondes stationnaires</vt:lpstr>
      <vt:lpstr>Ondes progressives, ondes stationnaires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56</cp:revision>
  <dcterms:created xsi:type="dcterms:W3CDTF">2020-12-17T09:18:48Z</dcterms:created>
  <dcterms:modified xsi:type="dcterms:W3CDTF">2021-05-15T23:46:15Z</dcterms:modified>
</cp:coreProperties>
</file>