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DC9"/>
    <a:srgbClr val="FFCCFF"/>
    <a:srgbClr val="0070C0"/>
    <a:srgbClr val="FF0000"/>
    <a:srgbClr val="308BCC"/>
    <a:srgbClr val="2F528F"/>
    <a:srgbClr val="00B0F0"/>
    <a:srgbClr val="C55A11"/>
    <a:srgbClr val="4874C4"/>
    <a:srgbClr val="8FA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LP15 – Propagation guidée des ondes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LP15 – Propagation guidée des ondes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LP15 – Propagation guidée des ondes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LP15 – Propagation guidée des ondes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LP15 – Propagation guidée des ondes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LP15 – Propagation guidée des ondes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1749417"/>
            <a:ext cx="11310425" cy="993783"/>
          </a:xfrm>
        </p:spPr>
        <p:txBody>
          <a:bodyPr/>
          <a:lstStyle/>
          <a:p>
            <a:r>
              <a:rPr lang="fr-FR" sz="5400" dirty="0"/>
              <a:t>LP15 – Propagation guidée des ondes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4" y="2743200"/>
            <a:ext cx="10597880" cy="2379074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Niveau :</a:t>
            </a:r>
            <a:endParaRPr lang="fr-FR" dirty="0"/>
          </a:p>
          <a:p>
            <a:pPr algn="l">
              <a:spcBef>
                <a:spcPts val="0"/>
              </a:spcBef>
            </a:pPr>
            <a:r>
              <a:rPr lang="fr-FR" b="1" dirty="0"/>
              <a:t>Prérequis :</a:t>
            </a:r>
            <a:r>
              <a:rPr lang="fr-FR" dirty="0"/>
              <a:t> tata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toto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/>
              <a:t>Propagation guidée des ondes</a:t>
            </a:r>
            <a:endParaRPr lang="fr-FR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Lois de l’induction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Flux du champ magnétique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Loi de Faraday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Loi de modération de Lenz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Circuit fixe dans un champ variable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Auto-induction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Mutuelle induction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Application : le transformateur parfait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LP15 – Propagation guidée des ondes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6888</TotalTime>
  <Words>54</Words>
  <Application>Microsoft Office PowerPoint</Application>
  <PresentationFormat>Grand écran</PresentationFormat>
  <Paragraphs>17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LP15 – Propagation guidée des ondes</vt:lpstr>
      <vt:lpstr>Propagation guidée des ondes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58</cp:revision>
  <dcterms:created xsi:type="dcterms:W3CDTF">2020-12-17T09:18:48Z</dcterms:created>
  <dcterms:modified xsi:type="dcterms:W3CDTF">2021-05-15T23:48:41Z</dcterms:modified>
</cp:coreProperties>
</file>