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DC9"/>
    <a:srgbClr val="FFCCFF"/>
    <a:srgbClr val="0070C0"/>
    <a:srgbClr val="FF0000"/>
    <a:srgbClr val="308BCC"/>
    <a:srgbClr val="2F528F"/>
    <a:srgbClr val="00B0F0"/>
    <a:srgbClr val="C55A11"/>
    <a:srgbClr val="4874C4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LP17 – Interférences à deux ondes en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LP17 – Interférences à deux ondes en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LP17 – Interférences à deux ondes en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LP17 – Interférences à deux ondes en optique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LP17 – Interférences à deux ondes en optique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LP17 – Interférences à deux ondes en optique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49417"/>
            <a:ext cx="10153291" cy="1490172"/>
          </a:xfrm>
        </p:spPr>
        <p:txBody>
          <a:bodyPr/>
          <a:lstStyle/>
          <a:p>
            <a:r>
              <a:rPr lang="fr-FR" sz="4800" dirty="0"/>
              <a:t>LP17 – Interférences à deux ondes en optique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3082834"/>
            <a:ext cx="10597880" cy="2039440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Niveau :</a:t>
            </a:r>
            <a:endParaRPr lang="fr-FR" dirty="0"/>
          </a:p>
          <a:p>
            <a:pPr algn="l">
              <a:spcBef>
                <a:spcPts val="0"/>
              </a:spcBef>
            </a:pPr>
            <a:r>
              <a:rPr lang="fr-FR" b="1" dirty="0"/>
              <a:t>Prérequis :</a:t>
            </a:r>
            <a:r>
              <a:rPr lang="fr-FR" dirty="0"/>
              <a:t> tata</a:t>
            </a:r>
          </a:p>
          <a:p>
            <a:pPr indent="1350963" algn="l">
              <a:spcBef>
                <a:spcPts val="0"/>
              </a:spcBef>
            </a:pPr>
            <a:r>
              <a:rPr lang="fr-FR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Interférences à deux ondes en optique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Lois de l’induction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Flux du champ magnétique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Faraday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Loi de modération de Lenz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Circuit fixe dans un champ variable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Auto-induction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Mutuelle induction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Application : le transformateur parfait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LP17 – Interférences à deux ondes en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6889</TotalTime>
  <Words>60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LP17 – Interférences à deux ondes en optique</vt:lpstr>
      <vt:lpstr>Interférences à deux ondes en optique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59</cp:revision>
  <dcterms:created xsi:type="dcterms:W3CDTF">2020-12-17T09:18:48Z</dcterms:created>
  <dcterms:modified xsi:type="dcterms:W3CDTF">2021-05-15T23:51:22Z</dcterms:modified>
</cp:coreProperties>
</file>