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LP25 – Oscillateurs ; portraits de phase et non-linéarités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464046"/>
          </a:xfrm>
        </p:spPr>
        <p:txBody>
          <a:bodyPr/>
          <a:lstStyle/>
          <a:p>
            <a:r>
              <a:rPr lang="fr-FR" sz="4800" dirty="0"/>
              <a:t>LP25 – Oscillateurs ; portraits de phase et non-linéarités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213462"/>
            <a:ext cx="10597880" cy="1908811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Oscillateurs ; portraits de phase et non-linéarités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LP25 – Oscillateurs ; portraits de phase et non-linéarités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63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LP25 – Oscillateurs ; portraits de phase et non-linéarités</vt:lpstr>
      <vt:lpstr>Oscillateurs ; portraits de phase et non-linéarités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64</cp:revision>
  <dcterms:created xsi:type="dcterms:W3CDTF">2020-12-17T09:18:48Z</dcterms:created>
  <dcterms:modified xsi:type="dcterms:W3CDTF">2021-05-15T23:59:16Z</dcterms:modified>
</cp:coreProperties>
</file>