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1dbe440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1dbe440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1dbe440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1dbe440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dbe440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1dbe440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dbe440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dbe440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1dbe440a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1dbe440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1dbe440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1dbe440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1dbe440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1dbe440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1dbe440a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1dbe440a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1dbe440a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1dbe440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1dbe440a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1dbe440a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How do basic surgical techniques using the DaVinci machine vary with robotic surgical experience and technical skills scores?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313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Viha Chakrapani, Margaret Li, Ramya Palani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Comparing Overall Performance against Experience Levels</a:t>
            </a:r>
            <a:endParaRPr sz="222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2" y="1333450"/>
            <a:ext cx="3714077" cy="3714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795575" y="1664350"/>
            <a:ext cx="3911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Observations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Interestingly, only surgeons that were at intermediate experience levels received the highest score of 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 small percentage of surgeons with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expert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experience levels received the lowest score of 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DaVinci surgical system is a robotic surgical system that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uses minimally invasive techniques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gives surgeons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magnified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, 3D high-definition views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Allows for much greater range of motion than the human hand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Commonly used for many procedures including prostate, kidney, and gynecological operations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If surgeons do not learn to adapt techniques or learn new techniques, the DaVinci machine is futile.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If there are issues or complications, the surgeons will have to revert to open surgery with larger incisions.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did we look at?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We analyzed the relationship between </a:t>
            </a:r>
            <a:r>
              <a:rPr b="1"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surgeons’ experience level</a:t>
            </a: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with robotic surgery (Novice = &lt; 10 hrs, Intermediate = 10-100 hrs , Expert = 100+ hrs ) and their corresponding </a:t>
            </a:r>
            <a:r>
              <a:rPr b="1"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OSATs</a:t>
            </a: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(Objective Structured Assessment of Technical Skills) </a:t>
            </a: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(from lowest (1) to highest (5)) for the following skills: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Knot Tying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Needle-Passing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Suturing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87" y="1705900"/>
            <a:ext cx="3289975" cy="311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we Faced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Difficulty obtaining datasets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Many of the sets we wanted to use that looked at current trends and hospitals adopting robotic surgery were conducted after getting IRB approval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Difficulty accessing large quantities of data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Difficulty cleaning/sorting data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Knot-Tying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627425" y="1539600"/>
            <a:ext cx="3861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Gestalt Principles: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Continuity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: there are no breaks in the coloring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Similarity: grouping same colors together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There is no strong correlation between overall performance and experience level - however those with novice experience levels tended to have lower performance scores and those with expert experience levels tended to have higher performance scores.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75" y="1380475"/>
            <a:ext cx="4322627" cy="328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Needle-Passing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696250" y="1556800"/>
            <a:ext cx="382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plot shows that there is no strong correlation between overall performance and experience level in regard to needle-passing.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Additionally, a larger proportion of novices received high score of 4 compared to experts and intermediates. No expert experiences level surgeons received a 4 and no surgeons received the highest score of 5.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52250"/>
            <a:ext cx="4391450" cy="334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Suturing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558625" y="1574025"/>
            <a:ext cx="427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Interestingly, only those with intermediate experience levels scored a 5 in suturing, and none scored below a 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Experienced surgeons scored the lowest overall among all levels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 possible explanation could be that suturing is the easiest of the 3 technical tasks to do with the robot → does not need a lot of robotic experience to accomplish it well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5" y="1502675"/>
            <a:ext cx="4253824" cy="323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Overall Performance across Tasks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5" y="1333425"/>
            <a:ext cx="3714077" cy="3714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485275" y="1560925"/>
            <a:ext cx="40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410050" y="1636150"/>
            <a:ext cx="3949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Observations: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Knot Tying across all experience levels generally received the lowest scoring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Suturing received generally higher scores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Can be attributed to task difficulty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Gestalt Principles: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Similarity: group similar colors together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Continuity: there are no breaks in the colors or empty spaces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