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38600" y="1981201"/>
            <a:ext cx="3733800" cy="1619250"/>
          </a:xfrm>
        </p:spPr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828800" y="4419600"/>
            <a:ext cx="1981200" cy="1295400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2015-02-09T04:06:12Z</dcterms:modified>
</cp:coreProperties>
</file>