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7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</a:t>
            </a:r>
            <a:r>
              <a:rPr lang="en-US" dirty="0" smtClean="0"/>
              <a:t>Layout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FiveSlides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 smtClean="0"/>
              <a:t>slide (</a:t>
            </a:r>
            <a:r>
              <a:rPr lang="en-US" dirty="0" err="1" smtClean="0"/>
              <a:t>FiveSlides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dirty="0" smtClean="0"/>
              <a:t>Slide (</a:t>
            </a:r>
            <a:r>
              <a:rPr lang="en-US" dirty="0" err="1" smtClean="0"/>
              <a:t>FiveSlides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6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Slide (</a:t>
            </a:r>
            <a:r>
              <a:rPr lang="en-US" dirty="0" err="1" smtClean="0"/>
              <a:t>FiveSlides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67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with </a:t>
            </a:r>
            <a:r>
              <a:rPr lang="en-US" dirty="0" smtClean="0"/>
              <a:t>Caption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FiveSlides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more text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31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Title Layout (FiveSlides)</vt:lpstr>
      <vt:lpstr>Second slide (FiveSlides)</vt:lpstr>
      <vt:lpstr>Third Slide (FiveSlides)</vt:lpstr>
      <vt:lpstr>Fourth Slide (FiveSlides)</vt:lpstr>
      <vt:lpstr>Content with Caption (FiveSlides)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 White</dc:creator>
  <cp:lastModifiedBy>Eric White</cp:lastModifiedBy>
  <cp:revision>6</cp:revision>
  <dcterms:created xsi:type="dcterms:W3CDTF">2006-08-16T00:00:00Z</dcterms:created>
  <dcterms:modified xsi:type="dcterms:W3CDTF">2015-02-09T09:49:19Z</dcterms:modified>
</cp:coreProperties>
</file>