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With Caption</a:t>
            </a:r>
            <a:r>
              <a:rPr lang="en-US" dirty="0" smtClean="0"/>
              <a:t> </a:t>
            </a:r>
            <a:r>
              <a:rPr lang="en-US" dirty="0" smtClean="0"/>
              <a:t>Layout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More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0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Picture With Caption Layout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/>
  <cp:lastModifiedBy>Eric</cp:lastModifiedBy>
  <cp:revision>3</cp:revision>
  <dcterms:created xsi:type="dcterms:W3CDTF">2006-08-16T00:00:00Z</dcterms:created>
  <dcterms:modified xsi:type="dcterms:W3CDTF">2015-02-09T04:11:16Z</dcterms:modified>
</cp:coreProperties>
</file>