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smtClean="0"/>
              <a:t>Header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Section Header Layout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/>
  <cp:lastModifiedBy>Eric</cp:lastModifiedBy>
  <cp:revision>3</cp:revision>
  <dcterms:created xsi:type="dcterms:W3CDTF">2006-08-16T00:00:00Z</dcterms:created>
  <dcterms:modified xsi:type="dcterms:W3CDTF">2015-02-09T00:42:59Z</dcterms:modified>
</cp:coreProperties>
</file>