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5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6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67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15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 Book</vt:lpstr>
      <vt:lpstr>Franklin Gothic Medium</vt:lpstr>
      <vt:lpstr>Tunga</vt:lpstr>
      <vt:lpstr>Wingdings</vt:lpstr>
      <vt:lpstr>Angles</vt:lpstr>
      <vt:lpstr>Title Layout</vt:lpstr>
      <vt:lpstr>Second slide</vt:lpstr>
      <vt:lpstr>Third Slide</vt:lpstr>
      <vt:lpstr>Two 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Eric White</dc:creator>
  <cp:lastModifiedBy>Eric White</cp:lastModifiedBy>
  <cp:revision>5</cp:revision>
  <dcterms:created xsi:type="dcterms:W3CDTF">2006-08-16T00:00:00Z</dcterms:created>
  <dcterms:modified xsi:type="dcterms:W3CDTF">2015-02-09T04:48:36Z</dcterms:modified>
</cp:coreProperties>
</file>