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</a:t>
            </a:r>
            <a:r>
              <a:rPr lang="en-US" smtClean="0"/>
              <a:t>Content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Subtitle 1</a:t>
            </a:r>
          </a:p>
          <a:p>
            <a:r>
              <a:rPr lang="en-US" smtClean="0"/>
              <a:t>Subtitle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Title and Content Layout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/>
  <cp:lastModifiedBy>Eric</cp:lastModifiedBy>
  <cp:revision>3</cp:revision>
  <dcterms:created xsi:type="dcterms:W3CDTF">2006-08-16T00:00:00Z</dcterms:created>
  <dcterms:modified xsi:type="dcterms:W3CDTF">2015-02-09T00:42:42Z</dcterms:modified>
</cp:coreProperties>
</file>