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Q1</c:v>
              </c:pt>
              <c:pt idx="1">
                <c:v>Q2</c:v>
              </c:pt>
              <c:pt idx="2">
                <c:v>Q3</c:v>
              </c:pt>
              <c:pt idx="3">
                <c:v>Q4</c:v>
              </c:pt>
            </c:strLit>
          </c:cat>
          <c:val>
            <c:numLit>
              <c:formatCode>General</c:formatCode>
              <c:ptCount val="4"/>
              <c:pt idx="0">
                <c:v>320</c:v>
              </c:pt>
              <c:pt idx="1">
                <c:v>310</c:v>
              </c:pt>
              <c:pt idx="2">
                <c:v>320</c:v>
              </c:pt>
              <c:pt idx="3">
                <c:v>330</c:v>
              </c:pt>
            </c:numLit>
          </c:val>
        </c:ser>
        <c:ser>
          <c:idx val="1"/>
          <c:order val="1"/>
          <c:tx>
            <c:v>Truck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Q1</c:v>
              </c:pt>
              <c:pt idx="1">
                <c:v>Q2</c:v>
              </c:pt>
              <c:pt idx="2">
                <c:v>Q3</c:v>
              </c:pt>
              <c:pt idx="3">
                <c:v>Q4</c:v>
              </c:pt>
            </c:strLit>
          </c:cat>
          <c:val>
            <c:numLit>
              <c:formatCode>General</c:formatCode>
              <c:ptCount val="4"/>
              <c:pt idx="0">
                <c:v>201</c:v>
              </c:pt>
              <c:pt idx="1">
                <c:v>224</c:v>
              </c:pt>
              <c:pt idx="2">
                <c:v>230</c:v>
              </c:pt>
              <c:pt idx="3">
                <c:v>221</c:v>
              </c:pt>
            </c:numLit>
          </c:val>
        </c:ser>
        <c:ser>
          <c:idx val="2"/>
          <c:order val="2"/>
          <c:tx>
            <c:v>Van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Q1</c:v>
              </c:pt>
              <c:pt idx="1">
                <c:v>Q2</c:v>
              </c:pt>
              <c:pt idx="2">
                <c:v>Q3</c:v>
              </c:pt>
              <c:pt idx="3">
                <c:v>Q4</c:v>
              </c:pt>
            </c:strLit>
          </c:cat>
          <c:val>
            <c:numLit>
              <c:formatCode>General</c:formatCode>
              <c:ptCount val="4"/>
              <c:pt idx="0">
                <c:v>180</c:v>
              </c:pt>
              <c:pt idx="1">
                <c:v>200</c:v>
              </c:pt>
              <c:pt idx="2">
                <c:v>220</c:v>
              </c:pt>
              <c:pt idx="3">
                <c:v>230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2472"/>
        <c:axId val="6720512"/>
      </c:barChart>
      <c:catAx>
        <c:axId val="672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0512"/>
        <c:crosses val="autoZero"/>
        <c:auto val="1"/>
        <c:lblAlgn val="ctr"/>
        <c:lblOffset val="100"/>
        <c:noMultiLvlLbl val="0"/>
      </c:catAx>
      <c:valAx>
        <c:axId val="672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2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280785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White</dc:creator>
  <cp:lastModifiedBy>Eric White</cp:lastModifiedBy>
  <cp:revision>3</cp:revision>
  <dcterms:created xsi:type="dcterms:W3CDTF">2006-08-16T00:00:00Z</dcterms:created>
  <dcterms:modified xsi:type="dcterms:W3CDTF">2014-12-06T07:16:46Z</dcterms:modified>
</cp:coreProperties>
</file>