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5165000"/>
        <c:axId val="235165784"/>
      </c:barChart>
      <c:catAx>
        <c:axId val="235165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165784"/>
        <c:crosses val="autoZero"/>
        <c:auto val="1"/>
        <c:lblAlgn val="ctr"/>
        <c:lblOffset val="100"/>
        <c:noMultiLvlLbl val="0"/>
      </c:catAx>
      <c:valAx>
        <c:axId val="23516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165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9280785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3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White</dc:creator>
  <cp:lastModifiedBy>Eric White</cp:lastModifiedBy>
  <cp:revision>1</cp:revision>
  <dcterms:created xsi:type="dcterms:W3CDTF">2006-08-16T00:00:00Z</dcterms:created>
  <dcterms:modified xsi:type="dcterms:W3CDTF">2013-09-20T05:36:32Z</dcterms:modified>
</cp:coreProperties>
</file>