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99B4A9-CA3B-423F-AF32-CE65B85CAAED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C3F53-02C1-4F33-AA4F-50E430FE1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AdventureWorks</a:t>
            </a:r>
            <a:r>
              <a:rPr lang="en-US" dirty="0" smtClean="0"/>
              <a:t>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Marketing Report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, Inc.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Marketing Report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Fabricam, </a:t>
            </a:r>
            <a:r>
              <a:rPr lang="en-US" dirty="0" smtClean="0"/>
              <a:t>inc.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Marketing Report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</TotalTime>
  <Words>18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Aspect</vt:lpstr>
      <vt:lpstr>Flow</vt:lpstr>
      <vt:lpstr>Median</vt:lpstr>
      <vt:lpstr>AdventureWorks, Inc.</vt:lpstr>
      <vt:lpstr>Contoso, Inc.</vt:lpstr>
      <vt:lpstr>Fabricam, inc.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Corporation</dc:title>
  <dc:creator>Bob</dc:creator>
  <cp:lastModifiedBy> </cp:lastModifiedBy>
  <cp:revision>2</cp:revision>
  <dcterms:created xsi:type="dcterms:W3CDTF">2013-01-08T05:53:37Z</dcterms:created>
  <dcterms:modified xsi:type="dcterms:W3CDTF">2013-01-12T14:28:39Z</dcterms:modified>
</cp:coreProperties>
</file>