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slide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7" y="762000"/>
            <a:ext cx="1333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slide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slide 1</dc:title>
  <dc:creator>Eric White</dc:creator>
  <cp:lastModifiedBy>Eric White</cp:lastModifiedBy>
  <cp:revision>1</cp:revision>
  <dcterms:created xsi:type="dcterms:W3CDTF">2006-08-16T00:00:00Z</dcterms:created>
  <dcterms:modified xsi:type="dcterms:W3CDTF">2013-12-11T11:54:41Z</dcterms:modified>
</cp:coreProperties>
</file>